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3"/>
  </p:sldMasterIdLst>
  <p:notesMasterIdLst>
    <p:notesMasterId r:id="rId6"/>
  </p:notesMasterIdLst>
  <p:sldIdLst>
    <p:sldId id="314" r:id="rId4"/>
    <p:sldId id="263" r:id="rId5"/>
    <p:sldId id="300" r:id="rId7"/>
    <p:sldId id="258" r:id="rId8"/>
    <p:sldId id="302" r:id="rId9"/>
    <p:sldId id="306" r:id="rId10"/>
    <p:sldId id="326" r:id="rId11"/>
    <p:sldId id="309" r:id="rId12"/>
    <p:sldId id="312" r:id="rId13"/>
    <p:sldId id="316" r:id="rId14"/>
    <p:sldId id="319" r:id="rId15"/>
    <p:sldId id="320" r:id="rId16"/>
    <p:sldId id="303" r:id="rId17"/>
    <p:sldId id="308" r:id="rId18"/>
    <p:sldId id="271" r:id="rId19"/>
    <p:sldId id="269" r:id="rId20"/>
    <p:sldId id="317" r:id="rId21"/>
    <p:sldId id="275" r:id="rId22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27"/>
    </p:embeddedFont>
    <p:embeddedFont>
      <p:font typeface="Crete Round" panose="02000503050000020004"/>
      <p:regular r:id="rId28"/>
    </p:embeddedFont>
    <p:embeddedFont>
      <p:font typeface="Arimo" panose="020B0604020202020204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scadia Mono SemiBold" panose="020B0609020000020004" pitchFamily="49" charset="0"/>
      <p:bold r:id="rId34"/>
    </p:embeddedFont>
    <p:embeddedFont>
      <p:font typeface="Calibri Light" panose="020F030202020403020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mở đầu" id="{131825D3-5B6F-4AEE-A88A-F674C211E342}">
          <p14:sldIdLst>
            <p14:sldId id="314"/>
          </p14:sldIdLst>
        </p14:section>
        <p14:section name="Nội dung" id="{D10094E2-3169-497E-8254-928750D2D2C4}">
          <p14:sldIdLst>
            <p14:sldId id="263"/>
            <p14:sldId id="300"/>
            <p14:sldId id="258"/>
            <p14:sldId id="302"/>
            <p14:sldId id="306"/>
            <p14:sldId id="326"/>
            <p14:sldId id="309"/>
            <p14:sldId id="312"/>
            <p14:sldId id="316"/>
            <p14:sldId id="319"/>
            <p14:sldId id="320"/>
            <p14:sldId id="303"/>
            <p14:sldId id="308"/>
            <p14:sldId id="271"/>
            <p14:sldId id="269"/>
            <p14:sldId id="31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34" userDrawn="1">
          <p15:clr>
            <a:srgbClr val="747775"/>
          </p15:clr>
        </p15:guide>
        <p15:guide id="2" pos="2902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Vũ Hương Giang" initials="NVH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BFD"/>
    <a:srgbClr val="F5F9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E2B2392-BCCC-43E8-8709-B48CC8A79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9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1" y="58"/>
      </p:cViewPr>
      <p:guideLst>
        <p:guide orient="horz" pos="1634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-1391750" y="1976938"/>
            <a:ext cx="11927475" cy="4065813"/>
            <a:chOff x="-1391750" y="1976938"/>
            <a:chExt cx="11927475" cy="4065813"/>
          </a:xfrm>
        </p:grpSpPr>
        <p:sp>
          <p:nvSpPr>
            <p:cNvPr id="160" name="Google Shape;160;p23"/>
            <p:cNvSpPr/>
            <p:nvPr/>
          </p:nvSpPr>
          <p:spPr>
            <a:xfrm>
              <a:off x="6651925" y="2158950"/>
              <a:ext cx="3883800" cy="38838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-1391750" y="1976938"/>
              <a:ext cx="2655600" cy="26556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2" name="Google Shape;162;p23"/>
          <p:cNvGrpSpPr/>
          <p:nvPr/>
        </p:nvGrpSpPr>
        <p:grpSpPr>
          <a:xfrm>
            <a:off x="7244200" y="1976949"/>
            <a:ext cx="1525230" cy="2943333"/>
            <a:chOff x="6901300" y="1399299"/>
            <a:chExt cx="1525230" cy="2943333"/>
          </a:xfrm>
        </p:grpSpPr>
        <p:sp>
          <p:nvSpPr>
            <p:cNvPr id="163" name="Google Shape;163;p23"/>
            <p:cNvSpPr/>
            <p:nvPr/>
          </p:nvSpPr>
          <p:spPr>
            <a:xfrm>
              <a:off x="7099181" y="2104033"/>
              <a:ext cx="408663" cy="542569"/>
            </a:xfrm>
            <a:custGeom>
              <a:avLst/>
              <a:gdLst/>
              <a:ahLst/>
              <a:cxnLst/>
              <a:rect l="l" t="t" r="r" b="b"/>
              <a:pathLst>
                <a:path w="4120" h="5470" extrusionOk="0">
                  <a:moveTo>
                    <a:pt x="2029" y="0"/>
                  </a:moveTo>
                  <a:cubicBezTo>
                    <a:pt x="1780" y="0"/>
                    <a:pt x="1293" y="290"/>
                    <a:pt x="1293" y="996"/>
                  </a:cubicBezTo>
                  <a:cubicBezTo>
                    <a:pt x="1293" y="1933"/>
                    <a:pt x="1406" y="2079"/>
                    <a:pt x="733" y="2420"/>
                  </a:cubicBezTo>
                  <a:cubicBezTo>
                    <a:pt x="724" y="2425"/>
                    <a:pt x="719" y="2427"/>
                    <a:pt x="712" y="2430"/>
                  </a:cubicBezTo>
                  <a:cubicBezTo>
                    <a:pt x="712" y="2432"/>
                    <a:pt x="709" y="2432"/>
                    <a:pt x="709" y="2432"/>
                  </a:cubicBezTo>
                  <a:cubicBezTo>
                    <a:pt x="361" y="2629"/>
                    <a:pt x="121" y="2994"/>
                    <a:pt x="104" y="3417"/>
                  </a:cubicBezTo>
                  <a:cubicBezTo>
                    <a:pt x="37" y="3561"/>
                    <a:pt x="1" y="3717"/>
                    <a:pt x="1" y="3885"/>
                  </a:cubicBezTo>
                  <a:lnTo>
                    <a:pt x="1" y="3976"/>
                  </a:lnTo>
                  <a:cubicBezTo>
                    <a:pt x="1" y="4154"/>
                    <a:pt x="44" y="4322"/>
                    <a:pt x="116" y="4471"/>
                  </a:cubicBezTo>
                  <a:cubicBezTo>
                    <a:pt x="203" y="5038"/>
                    <a:pt x="688" y="5470"/>
                    <a:pt x="1281" y="5470"/>
                  </a:cubicBezTo>
                  <a:lnTo>
                    <a:pt x="1941" y="5470"/>
                  </a:lnTo>
                  <a:cubicBezTo>
                    <a:pt x="2354" y="5470"/>
                    <a:pt x="2856" y="5110"/>
                    <a:pt x="2916" y="4934"/>
                  </a:cubicBezTo>
                  <a:lnTo>
                    <a:pt x="4119" y="4934"/>
                  </a:lnTo>
                  <a:lnTo>
                    <a:pt x="4119" y="2912"/>
                  </a:lnTo>
                  <a:lnTo>
                    <a:pt x="3012" y="2912"/>
                  </a:lnTo>
                  <a:cubicBezTo>
                    <a:pt x="3012" y="2912"/>
                    <a:pt x="2172" y="2139"/>
                    <a:pt x="2172" y="1623"/>
                  </a:cubicBezTo>
                  <a:lnTo>
                    <a:pt x="2172" y="98"/>
                  </a:lnTo>
                  <a:cubicBezTo>
                    <a:pt x="2172" y="35"/>
                    <a:pt x="2114" y="0"/>
                    <a:pt x="2029" y="0"/>
                  </a:cubicBezTo>
                  <a:close/>
                </a:path>
              </a:pathLst>
            </a:custGeom>
            <a:solidFill>
              <a:srgbClr val="ED9D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7071805" y="2593429"/>
              <a:ext cx="150372" cy="73897"/>
            </a:xfrm>
            <a:custGeom>
              <a:avLst/>
              <a:gdLst/>
              <a:ahLst/>
              <a:cxnLst/>
              <a:rect l="l" t="t" r="r" b="b"/>
              <a:pathLst>
                <a:path w="1516" h="745" extrusionOk="0">
                  <a:moveTo>
                    <a:pt x="373" y="0"/>
                  </a:moveTo>
                  <a:cubicBezTo>
                    <a:pt x="166" y="0"/>
                    <a:pt x="1" y="169"/>
                    <a:pt x="1" y="373"/>
                  </a:cubicBezTo>
                  <a:cubicBezTo>
                    <a:pt x="1" y="574"/>
                    <a:pt x="166" y="745"/>
                    <a:pt x="373" y="745"/>
                  </a:cubicBezTo>
                  <a:lnTo>
                    <a:pt x="1144" y="745"/>
                  </a:lnTo>
                  <a:cubicBezTo>
                    <a:pt x="1348" y="745"/>
                    <a:pt x="1516" y="579"/>
                    <a:pt x="1516" y="373"/>
                  </a:cubicBezTo>
                  <a:cubicBezTo>
                    <a:pt x="1516" y="169"/>
                    <a:pt x="1350" y="0"/>
                    <a:pt x="1144" y="0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041850" y="2339705"/>
              <a:ext cx="189155" cy="91156"/>
            </a:xfrm>
            <a:custGeom>
              <a:avLst/>
              <a:gdLst/>
              <a:ahLst/>
              <a:cxnLst/>
              <a:rect l="l" t="t" r="r" b="b"/>
              <a:pathLst>
                <a:path w="1907" h="919" extrusionOk="0">
                  <a:moveTo>
                    <a:pt x="459" y="1"/>
                  </a:moveTo>
                  <a:cubicBezTo>
                    <a:pt x="207" y="1"/>
                    <a:pt x="0" y="205"/>
                    <a:pt x="0" y="460"/>
                  </a:cubicBezTo>
                  <a:cubicBezTo>
                    <a:pt x="0" y="712"/>
                    <a:pt x="204" y="918"/>
                    <a:pt x="459" y="918"/>
                  </a:cubicBezTo>
                  <a:lnTo>
                    <a:pt x="1446" y="918"/>
                  </a:lnTo>
                  <a:cubicBezTo>
                    <a:pt x="1703" y="918"/>
                    <a:pt x="1907" y="712"/>
                    <a:pt x="1907" y="460"/>
                  </a:cubicBezTo>
                  <a:cubicBezTo>
                    <a:pt x="1907" y="207"/>
                    <a:pt x="1703" y="1"/>
                    <a:pt x="1446" y="1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7050380" y="2514078"/>
              <a:ext cx="180625" cy="87089"/>
            </a:xfrm>
            <a:custGeom>
              <a:avLst/>
              <a:gdLst/>
              <a:ahLst/>
              <a:cxnLst/>
              <a:rect l="l" t="t" r="r" b="b"/>
              <a:pathLst>
                <a:path w="1821" h="878" extrusionOk="0">
                  <a:moveTo>
                    <a:pt x="440" y="1"/>
                  </a:moveTo>
                  <a:cubicBezTo>
                    <a:pt x="195" y="1"/>
                    <a:pt x="0" y="200"/>
                    <a:pt x="0" y="440"/>
                  </a:cubicBezTo>
                  <a:cubicBezTo>
                    <a:pt x="0" y="683"/>
                    <a:pt x="195" y="877"/>
                    <a:pt x="440" y="877"/>
                  </a:cubicBezTo>
                  <a:lnTo>
                    <a:pt x="1381" y="877"/>
                  </a:lnTo>
                  <a:cubicBezTo>
                    <a:pt x="1383" y="877"/>
                    <a:pt x="1384" y="877"/>
                    <a:pt x="1386" y="877"/>
                  </a:cubicBezTo>
                  <a:cubicBezTo>
                    <a:pt x="1624" y="877"/>
                    <a:pt x="1821" y="681"/>
                    <a:pt x="1821" y="440"/>
                  </a:cubicBezTo>
                  <a:cubicBezTo>
                    <a:pt x="1821" y="195"/>
                    <a:pt x="1621" y="1"/>
                    <a:pt x="1381" y="1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038180" y="2430462"/>
              <a:ext cx="183997" cy="83022"/>
            </a:xfrm>
            <a:custGeom>
              <a:avLst/>
              <a:gdLst/>
              <a:ahLst/>
              <a:cxnLst/>
              <a:rect l="l" t="t" r="r" b="b"/>
              <a:pathLst>
                <a:path w="1855" h="837" extrusionOk="0">
                  <a:moveTo>
                    <a:pt x="419" y="1"/>
                  </a:moveTo>
                  <a:cubicBezTo>
                    <a:pt x="186" y="3"/>
                    <a:pt x="1" y="191"/>
                    <a:pt x="1" y="421"/>
                  </a:cubicBezTo>
                  <a:cubicBezTo>
                    <a:pt x="1" y="652"/>
                    <a:pt x="186" y="837"/>
                    <a:pt x="419" y="837"/>
                  </a:cubicBezTo>
                  <a:lnTo>
                    <a:pt x="1435" y="837"/>
                  </a:lnTo>
                  <a:cubicBezTo>
                    <a:pt x="1665" y="837"/>
                    <a:pt x="1855" y="652"/>
                    <a:pt x="1855" y="421"/>
                  </a:cubicBezTo>
                  <a:cubicBezTo>
                    <a:pt x="1855" y="188"/>
                    <a:pt x="1665" y="1"/>
                    <a:pt x="1435" y="1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7495340" y="2385728"/>
              <a:ext cx="898165" cy="1060044"/>
            </a:xfrm>
            <a:custGeom>
              <a:avLst/>
              <a:gdLst/>
              <a:ahLst/>
              <a:cxnLst/>
              <a:rect l="l" t="t" r="r" b="b"/>
              <a:pathLst>
                <a:path w="9055" h="10687" extrusionOk="0">
                  <a:moveTo>
                    <a:pt x="0" y="0"/>
                  </a:moveTo>
                  <a:lnTo>
                    <a:pt x="0" y="2142"/>
                  </a:lnTo>
                  <a:cubicBezTo>
                    <a:pt x="3903" y="2618"/>
                    <a:pt x="6924" y="5942"/>
                    <a:pt x="6924" y="9974"/>
                  </a:cubicBezTo>
                  <a:cubicBezTo>
                    <a:pt x="6924" y="10214"/>
                    <a:pt x="6912" y="10452"/>
                    <a:pt x="6893" y="10687"/>
                  </a:cubicBezTo>
                  <a:lnTo>
                    <a:pt x="9025" y="10687"/>
                  </a:lnTo>
                  <a:cubicBezTo>
                    <a:pt x="9044" y="10452"/>
                    <a:pt x="9054" y="10214"/>
                    <a:pt x="9054" y="9974"/>
                  </a:cubicBezTo>
                  <a:cubicBezTo>
                    <a:pt x="9054" y="4765"/>
                    <a:pt x="5080" y="48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7495340" y="2487694"/>
              <a:ext cx="795702" cy="958076"/>
            </a:xfrm>
            <a:custGeom>
              <a:avLst/>
              <a:gdLst/>
              <a:ahLst/>
              <a:cxnLst/>
              <a:rect l="l" t="t" r="r" b="b"/>
              <a:pathLst>
                <a:path w="8022" h="9659" extrusionOk="0">
                  <a:moveTo>
                    <a:pt x="0" y="0"/>
                  </a:moveTo>
                  <a:lnTo>
                    <a:pt x="0" y="1114"/>
                  </a:lnTo>
                  <a:cubicBezTo>
                    <a:pt x="3903" y="1590"/>
                    <a:pt x="6924" y="4914"/>
                    <a:pt x="6924" y="8946"/>
                  </a:cubicBezTo>
                  <a:cubicBezTo>
                    <a:pt x="6924" y="9186"/>
                    <a:pt x="6912" y="9426"/>
                    <a:pt x="6893" y="9659"/>
                  </a:cubicBezTo>
                  <a:lnTo>
                    <a:pt x="8021" y="9659"/>
                  </a:lnTo>
                  <a:cubicBezTo>
                    <a:pt x="7945" y="4880"/>
                    <a:pt x="4527" y="915"/>
                    <a:pt x="0" y="0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076566" y="3444466"/>
              <a:ext cx="1349778" cy="898165"/>
            </a:xfrm>
            <a:custGeom>
              <a:avLst/>
              <a:gdLst/>
              <a:ahLst/>
              <a:cxnLst/>
              <a:rect l="l" t="t" r="r" b="b"/>
              <a:pathLst>
                <a:path w="13608" h="9055" extrusionOk="0">
                  <a:moveTo>
                    <a:pt x="1" y="1"/>
                  </a:moveTo>
                  <a:lnTo>
                    <a:pt x="1" y="9055"/>
                  </a:lnTo>
                  <a:lnTo>
                    <a:pt x="13608" y="9055"/>
                  </a:lnTo>
                  <a:lnTo>
                    <a:pt x="13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076566" y="3444466"/>
              <a:ext cx="755233" cy="898165"/>
            </a:xfrm>
            <a:custGeom>
              <a:avLst/>
              <a:gdLst/>
              <a:ahLst/>
              <a:cxnLst/>
              <a:rect l="l" t="t" r="r" b="b"/>
              <a:pathLst>
                <a:path w="7614" h="9055" extrusionOk="0">
                  <a:moveTo>
                    <a:pt x="1" y="1"/>
                  </a:moveTo>
                  <a:lnTo>
                    <a:pt x="1" y="9055"/>
                  </a:lnTo>
                  <a:lnTo>
                    <a:pt x="7613" y="9055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7362626" y="3815630"/>
              <a:ext cx="462027" cy="126566"/>
            </a:xfrm>
            <a:custGeom>
              <a:avLst/>
              <a:gdLst/>
              <a:ahLst/>
              <a:cxnLst/>
              <a:rect l="l" t="t" r="r" b="b"/>
              <a:pathLst>
                <a:path w="4658" h="1276" extrusionOk="0">
                  <a:moveTo>
                    <a:pt x="1" y="1"/>
                  </a:moveTo>
                  <a:lnTo>
                    <a:pt x="1" y="1276"/>
                  </a:lnTo>
                  <a:lnTo>
                    <a:pt x="4657" y="1276"/>
                  </a:lnTo>
                  <a:lnTo>
                    <a:pt x="4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7838829" y="3815630"/>
              <a:ext cx="587701" cy="126566"/>
            </a:xfrm>
            <a:custGeom>
              <a:avLst/>
              <a:gdLst/>
              <a:ahLst/>
              <a:cxnLst/>
              <a:rect l="l" t="t" r="r" b="b"/>
              <a:pathLst>
                <a:path w="5925" h="1276" extrusionOk="0">
                  <a:moveTo>
                    <a:pt x="0" y="1"/>
                  </a:moveTo>
                  <a:lnTo>
                    <a:pt x="0" y="1276"/>
                  </a:lnTo>
                  <a:lnTo>
                    <a:pt x="5925" y="1276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6901300" y="2707992"/>
              <a:ext cx="1115292" cy="737775"/>
            </a:xfrm>
            <a:custGeom>
              <a:avLst/>
              <a:gdLst/>
              <a:ahLst/>
              <a:cxnLst/>
              <a:rect l="l" t="t" r="r" b="b"/>
              <a:pathLst>
                <a:path w="11244" h="7438" extrusionOk="0">
                  <a:moveTo>
                    <a:pt x="0" y="1"/>
                  </a:moveTo>
                  <a:lnTo>
                    <a:pt x="0" y="7438"/>
                  </a:lnTo>
                  <a:lnTo>
                    <a:pt x="11244" y="7438"/>
                  </a:lnTo>
                  <a:lnTo>
                    <a:pt x="112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7547215" y="2707992"/>
              <a:ext cx="469169" cy="737775"/>
            </a:xfrm>
            <a:custGeom>
              <a:avLst/>
              <a:gdLst/>
              <a:ahLst/>
              <a:cxnLst/>
              <a:rect l="l" t="t" r="r" b="b"/>
              <a:pathLst>
                <a:path w="4730" h="7438" extrusionOk="0">
                  <a:moveTo>
                    <a:pt x="1" y="1"/>
                  </a:moveTo>
                  <a:lnTo>
                    <a:pt x="1" y="7438"/>
                  </a:lnTo>
                  <a:lnTo>
                    <a:pt x="4730" y="7438"/>
                  </a:lnTo>
                  <a:lnTo>
                    <a:pt x="4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7554456" y="3032140"/>
              <a:ext cx="101571" cy="75384"/>
            </a:xfrm>
            <a:custGeom>
              <a:avLst/>
              <a:gdLst/>
              <a:ahLst/>
              <a:cxnLst/>
              <a:rect l="l" t="t" r="r" b="b"/>
              <a:pathLst>
                <a:path w="1024" h="760" extrusionOk="0">
                  <a:moveTo>
                    <a:pt x="0" y="1"/>
                  </a:moveTo>
                  <a:lnTo>
                    <a:pt x="0" y="760"/>
                  </a:lnTo>
                  <a:lnTo>
                    <a:pt x="1023" y="760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6901300" y="3032140"/>
              <a:ext cx="639180" cy="75384"/>
            </a:xfrm>
            <a:custGeom>
              <a:avLst/>
              <a:gdLst/>
              <a:ahLst/>
              <a:cxnLst/>
              <a:rect l="l" t="t" r="r" b="b"/>
              <a:pathLst>
                <a:path w="6444" h="760" extrusionOk="0">
                  <a:moveTo>
                    <a:pt x="0" y="1"/>
                  </a:moveTo>
                  <a:lnTo>
                    <a:pt x="0" y="760"/>
                  </a:lnTo>
                  <a:lnTo>
                    <a:pt x="6443" y="760"/>
                  </a:lnTo>
                  <a:lnTo>
                    <a:pt x="64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7439397" y="1399299"/>
              <a:ext cx="487618" cy="644437"/>
            </a:xfrm>
            <a:custGeom>
              <a:avLst/>
              <a:gdLst/>
              <a:ahLst/>
              <a:cxnLst/>
              <a:rect l="l" t="t" r="r" b="b"/>
              <a:pathLst>
                <a:path w="4916" h="6497" extrusionOk="0">
                  <a:moveTo>
                    <a:pt x="2457" y="1"/>
                  </a:moveTo>
                  <a:cubicBezTo>
                    <a:pt x="1100" y="1"/>
                    <a:pt x="0" y="1101"/>
                    <a:pt x="0" y="2460"/>
                  </a:cubicBezTo>
                  <a:cubicBezTo>
                    <a:pt x="0" y="3817"/>
                    <a:pt x="2457" y="6497"/>
                    <a:pt x="2457" y="6497"/>
                  </a:cubicBezTo>
                  <a:cubicBezTo>
                    <a:pt x="2457" y="6497"/>
                    <a:pt x="4916" y="3817"/>
                    <a:pt x="4916" y="2460"/>
                  </a:cubicBezTo>
                  <a:cubicBezTo>
                    <a:pt x="4916" y="1103"/>
                    <a:pt x="3814" y="1"/>
                    <a:pt x="2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7591850" y="1551751"/>
              <a:ext cx="182807" cy="183105"/>
            </a:xfrm>
            <a:custGeom>
              <a:avLst/>
              <a:gdLst/>
              <a:ahLst/>
              <a:cxnLst/>
              <a:rect l="l" t="t" r="r" b="b"/>
              <a:pathLst>
                <a:path w="1843" h="1846" extrusionOk="0">
                  <a:moveTo>
                    <a:pt x="920" y="1"/>
                  </a:moveTo>
                  <a:cubicBezTo>
                    <a:pt x="411" y="1"/>
                    <a:pt x="0" y="411"/>
                    <a:pt x="0" y="923"/>
                  </a:cubicBezTo>
                  <a:cubicBezTo>
                    <a:pt x="0" y="1432"/>
                    <a:pt x="411" y="1845"/>
                    <a:pt x="920" y="1845"/>
                  </a:cubicBezTo>
                  <a:cubicBezTo>
                    <a:pt x="1431" y="1845"/>
                    <a:pt x="1842" y="1432"/>
                    <a:pt x="1842" y="923"/>
                  </a:cubicBezTo>
                  <a:cubicBezTo>
                    <a:pt x="1842" y="411"/>
                    <a:pt x="1431" y="1"/>
                    <a:pt x="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7683004" y="1399299"/>
              <a:ext cx="244007" cy="644437"/>
            </a:xfrm>
            <a:custGeom>
              <a:avLst/>
              <a:gdLst/>
              <a:ahLst/>
              <a:cxnLst/>
              <a:rect l="l" t="t" r="r" b="b"/>
              <a:pathLst>
                <a:path w="2460" h="6497" extrusionOk="0">
                  <a:moveTo>
                    <a:pt x="1" y="1"/>
                  </a:moveTo>
                  <a:lnTo>
                    <a:pt x="1" y="1538"/>
                  </a:lnTo>
                  <a:cubicBezTo>
                    <a:pt x="512" y="1538"/>
                    <a:pt x="923" y="1948"/>
                    <a:pt x="923" y="2460"/>
                  </a:cubicBezTo>
                  <a:cubicBezTo>
                    <a:pt x="923" y="2969"/>
                    <a:pt x="512" y="3382"/>
                    <a:pt x="1" y="3382"/>
                  </a:cubicBezTo>
                  <a:lnTo>
                    <a:pt x="1" y="6497"/>
                  </a:lnTo>
                  <a:cubicBezTo>
                    <a:pt x="1" y="6497"/>
                    <a:pt x="2460" y="3817"/>
                    <a:pt x="2460" y="2460"/>
                  </a:cubicBezTo>
                  <a:cubicBezTo>
                    <a:pt x="2460" y="1103"/>
                    <a:pt x="1358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4"/>
          <p:cNvGrpSpPr/>
          <p:nvPr/>
        </p:nvGrpSpPr>
        <p:grpSpPr>
          <a:xfrm>
            <a:off x="-953600" y="-889050"/>
            <a:ext cx="11965575" cy="6397888"/>
            <a:chOff x="-953600" y="-889050"/>
            <a:chExt cx="11965575" cy="6397888"/>
          </a:xfrm>
        </p:grpSpPr>
        <p:sp>
          <p:nvSpPr>
            <p:cNvPr id="183" name="Google Shape;183;p24"/>
            <p:cNvSpPr/>
            <p:nvPr/>
          </p:nvSpPr>
          <p:spPr>
            <a:xfrm>
              <a:off x="7128175" y="-889050"/>
              <a:ext cx="3883800" cy="38838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953600" y="2853238"/>
              <a:ext cx="2655600" cy="26556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5" name="Google Shape;185;p24"/>
          <p:cNvGrpSpPr/>
          <p:nvPr/>
        </p:nvGrpSpPr>
        <p:grpSpPr>
          <a:xfrm>
            <a:off x="-40931" y="2773465"/>
            <a:ext cx="1508304" cy="2503390"/>
            <a:chOff x="2609569" y="2640040"/>
            <a:chExt cx="1508304" cy="2503390"/>
          </a:xfrm>
        </p:grpSpPr>
        <p:sp>
          <p:nvSpPr>
            <p:cNvPr id="186" name="Google Shape;186;p24"/>
            <p:cNvSpPr/>
            <p:nvPr/>
          </p:nvSpPr>
          <p:spPr>
            <a:xfrm>
              <a:off x="2798776" y="3712558"/>
              <a:ext cx="1001331" cy="1026004"/>
            </a:xfrm>
            <a:custGeom>
              <a:avLst/>
              <a:gdLst/>
              <a:ahLst/>
              <a:cxnLst/>
              <a:rect l="l" t="t" r="r" b="b"/>
              <a:pathLst>
                <a:path w="6737" h="6903" extrusionOk="0">
                  <a:moveTo>
                    <a:pt x="2078" y="1"/>
                  </a:moveTo>
                  <a:lnTo>
                    <a:pt x="1" y="6326"/>
                  </a:lnTo>
                  <a:lnTo>
                    <a:pt x="3147" y="6903"/>
                  </a:lnTo>
                  <a:lnTo>
                    <a:pt x="4042" y="4681"/>
                  </a:lnTo>
                  <a:cubicBezTo>
                    <a:pt x="4042" y="4681"/>
                    <a:pt x="6737" y="3485"/>
                    <a:pt x="6722" y="1077"/>
                  </a:cubicBezTo>
                  <a:lnTo>
                    <a:pt x="2078" y="1"/>
                  </a:lnTo>
                  <a:close/>
                </a:path>
              </a:pathLst>
            </a:custGeom>
            <a:solidFill>
              <a:srgbClr val="6D4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3115804" y="2640040"/>
              <a:ext cx="883467" cy="1469372"/>
            </a:xfrm>
            <a:custGeom>
              <a:avLst/>
              <a:gdLst/>
              <a:ahLst/>
              <a:cxnLst/>
              <a:rect l="l" t="t" r="r" b="b"/>
              <a:pathLst>
                <a:path w="5944" h="9886" extrusionOk="0">
                  <a:moveTo>
                    <a:pt x="1435" y="0"/>
                  </a:moveTo>
                  <a:cubicBezTo>
                    <a:pt x="1203" y="0"/>
                    <a:pt x="1002" y="173"/>
                    <a:pt x="978" y="409"/>
                  </a:cubicBezTo>
                  <a:lnTo>
                    <a:pt x="29" y="8927"/>
                  </a:lnTo>
                  <a:cubicBezTo>
                    <a:pt x="0" y="9181"/>
                    <a:pt x="183" y="9407"/>
                    <a:pt x="435" y="9436"/>
                  </a:cubicBezTo>
                  <a:lnTo>
                    <a:pt x="4460" y="9883"/>
                  </a:lnTo>
                  <a:cubicBezTo>
                    <a:pt x="4476" y="9884"/>
                    <a:pt x="4493" y="9885"/>
                    <a:pt x="4509" y="9885"/>
                  </a:cubicBezTo>
                  <a:cubicBezTo>
                    <a:pt x="4741" y="9885"/>
                    <a:pt x="4942" y="9712"/>
                    <a:pt x="4966" y="9477"/>
                  </a:cubicBezTo>
                  <a:lnTo>
                    <a:pt x="5915" y="959"/>
                  </a:lnTo>
                  <a:cubicBezTo>
                    <a:pt x="5944" y="706"/>
                    <a:pt x="5764" y="478"/>
                    <a:pt x="5512" y="449"/>
                  </a:cubicBezTo>
                  <a:lnTo>
                    <a:pt x="1484" y="3"/>
                  </a:lnTo>
                  <a:cubicBezTo>
                    <a:pt x="1468" y="1"/>
                    <a:pt x="1451" y="0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3151476" y="2665605"/>
              <a:ext cx="821041" cy="1316579"/>
            </a:xfrm>
            <a:custGeom>
              <a:avLst/>
              <a:gdLst/>
              <a:ahLst/>
              <a:cxnLst/>
              <a:rect l="l" t="t" r="r" b="b"/>
              <a:pathLst>
                <a:path w="5524" h="8858" extrusionOk="0">
                  <a:moveTo>
                    <a:pt x="1335" y="1"/>
                  </a:moveTo>
                  <a:cubicBezTo>
                    <a:pt x="1105" y="1"/>
                    <a:pt x="906" y="173"/>
                    <a:pt x="882" y="407"/>
                  </a:cubicBezTo>
                  <a:lnTo>
                    <a:pt x="0" y="8344"/>
                  </a:lnTo>
                  <a:lnTo>
                    <a:pt x="4611" y="8858"/>
                  </a:lnTo>
                  <a:lnTo>
                    <a:pt x="5493" y="921"/>
                  </a:lnTo>
                  <a:cubicBezTo>
                    <a:pt x="5524" y="669"/>
                    <a:pt x="5339" y="441"/>
                    <a:pt x="5087" y="414"/>
                  </a:cubicBezTo>
                  <a:lnTo>
                    <a:pt x="1388" y="4"/>
                  </a:lnTo>
                  <a:cubicBezTo>
                    <a:pt x="1371" y="2"/>
                    <a:pt x="1353" y="1"/>
                    <a:pt x="1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444129" y="3965081"/>
              <a:ext cx="86206" cy="81599"/>
            </a:xfrm>
            <a:custGeom>
              <a:avLst/>
              <a:gdLst/>
              <a:ahLst/>
              <a:cxnLst/>
              <a:rect l="l" t="t" r="r" b="b"/>
              <a:pathLst>
                <a:path w="580" h="549" extrusionOk="0">
                  <a:moveTo>
                    <a:pt x="287" y="0"/>
                  </a:moveTo>
                  <a:cubicBezTo>
                    <a:pt x="150" y="0"/>
                    <a:pt x="31" y="104"/>
                    <a:pt x="15" y="245"/>
                  </a:cubicBezTo>
                  <a:cubicBezTo>
                    <a:pt x="1" y="394"/>
                    <a:pt x="109" y="528"/>
                    <a:pt x="257" y="547"/>
                  </a:cubicBezTo>
                  <a:cubicBezTo>
                    <a:pt x="267" y="548"/>
                    <a:pt x="276" y="549"/>
                    <a:pt x="285" y="549"/>
                  </a:cubicBezTo>
                  <a:cubicBezTo>
                    <a:pt x="424" y="549"/>
                    <a:pt x="544" y="445"/>
                    <a:pt x="560" y="305"/>
                  </a:cubicBezTo>
                  <a:cubicBezTo>
                    <a:pt x="579" y="153"/>
                    <a:pt x="471" y="19"/>
                    <a:pt x="318" y="2"/>
                  </a:cubicBezTo>
                  <a:cubicBezTo>
                    <a:pt x="307" y="1"/>
                    <a:pt x="297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3469099" y="3988714"/>
              <a:ext cx="35820" cy="34334"/>
            </a:xfrm>
            <a:custGeom>
              <a:avLst/>
              <a:gdLst/>
              <a:ahLst/>
              <a:cxnLst/>
              <a:rect l="l" t="t" r="r" b="b"/>
              <a:pathLst>
                <a:path w="241" h="231" extrusionOk="0">
                  <a:moveTo>
                    <a:pt x="119" y="1"/>
                  </a:moveTo>
                  <a:cubicBezTo>
                    <a:pt x="60" y="1"/>
                    <a:pt x="12" y="44"/>
                    <a:pt x="5" y="102"/>
                  </a:cubicBezTo>
                  <a:cubicBezTo>
                    <a:pt x="1" y="167"/>
                    <a:pt x="44" y="223"/>
                    <a:pt x="109" y="230"/>
                  </a:cubicBezTo>
                  <a:cubicBezTo>
                    <a:pt x="112" y="230"/>
                    <a:pt x="115" y="230"/>
                    <a:pt x="118" y="230"/>
                  </a:cubicBezTo>
                  <a:cubicBezTo>
                    <a:pt x="177" y="230"/>
                    <a:pt x="229" y="186"/>
                    <a:pt x="234" y="126"/>
                  </a:cubicBezTo>
                  <a:cubicBezTo>
                    <a:pt x="241" y="64"/>
                    <a:pt x="195" y="6"/>
                    <a:pt x="133" y="2"/>
                  </a:cubicBezTo>
                  <a:cubicBezTo>
                    <a:pt x="128" y="1"/>
                    <a:pt x="12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3486934" y="3873079"/>
              <a:ext cx="26902" cy="25713"/>
            </a:xfrm>
            <a:custGeom>
              <a:avLst/>
              <a:gdLst/>
              <a:ahLst/>
              <a:cxnLst/>
              <a:rect l="l" t="t" r="r" b="b"/>
              <a:pathLst>
                <a:path w="181" h="173" extrusionOk="0">
                  <a:moveTo>
                    <a:pt x="89" y="1"/>
                  </a:moveTo>
                  <a:cubicBezTo>
                    <a:pt x="46" y="1"/>
                    <a:pt x="12" y="32"/>
                    <a:pt x="5" y="76"/>
                  </a:cubicBezTo>
                  <a:cubicBezTo>
                    <a:pt x="1" y="124"/>
                    <a:pt x="32" y="167"/>
                    <a:pt x="80" y="172"/>
                  </a:cubicBezTo>
                  <a:cubicBezTo>
                    <a:pt x="84" y="173"/>
                    <a:pt x="89" y="173"/>
                    <a:pt x="93" y="173"/>
                  </a:cubicBezTo>
                  <a:cubicBezTo>
                    <a:pt x="136" y="173"/>
                    <a:pt x="172" y="141"/>
                    <a:pt x="176" y="98"/>
                  </a:cubicBezTo>
                  <a:cubicBezTo>
                    <a:pt x="181" y="50"/>
                    <a:pt x="147" y="6"/>
                    <a:pt x="102" y="2"/>
                  </a:cubicBezTo>
                  <a:cubicBezTo>
                    <a:pt x="97" y="1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3446210" y="3868174"/>
              <a:ext cx="27348" cy="26011"/>
            </a:xfrm>
            <a:custGeom>
              <a:avLst/>
              <a:gdLst/>
              <a:ahLst/>
              <a:cxnLst/>
              <a:rect l="l" t="t" r="r" b="b"/>
              <a:pathLst>
                <a:path w="184" h="175" extrusionOk="0">
                  <a:moveTo>
                    <a:pt x="93" y="0"/>
                  </a:moveTo>
                  <a:cubicBezTo>
                    <a:pt x="49" y="0"/>
                    <a:pt x="12" y="33"/>
                    <a:pt x="6" y="78"/>
                  </a:cubicBezTo>
                  <a:cubicBezTo>
                    <a:pt x="1" y="126"/>
                    <a:pt x="35" y="167"/>
                    <a:pt x="83" y="174"/>
                  </a:cubicBezTo>
                  <a:cubicBezTo>
                    <a:pt x="86" y="174"/>
                    <a:pt x="89" y="174"/>
                    <a:pt x="92" y="174"/>
                  </a:cubicBezTo>
                  <a:cubicBezTo>
                    <a:pt x="136" y="174"/>
                    <a:pt x="172" y="142"/>
                    <a:pt x="179" y="97"/>
                  </a:cubicBezTo>
                  <a:cubicBezTo>
                    <a:pt x="183" y="54"/>
                    <a:pt x="147" y="11"/>
                    <a:pt x="102" y="1"/>
                  </a:cubicBezTo>
                  <a:cubicBezTo>
                    <a:pt x="99" y="1"/>
                    <a:pt x="96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3527362" y="3877389"/>
              <a:ext cx="26902" cy="26011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4" y="1"/>
                  </a:moveTo>
                  <a:cubicBezTo>
                    <a:pt x="50" y="1"/>
                    <a:pt x="12" y="33"/>
                    <a:pt x="7" y="78"/>
                  </a:cubicBezTo>
                  <a:cubicBezTo>
                    <a:pt x="0" y="126"/>
                    <a:pt x="34" y="167"/>
                    <a:pt x="82" y="174"/>
                  </a:cubicBezTo>
                  <a:cubicBezTo>
                    <a:pt x="85" y="175"/>
                    <a:pt x="88" y="175"/>
                    <a:pt x="91" y="175"/>
                  </a:cubicBezTo>
                  <a:cubicBezTo>
                    <a:pt x="135" y="175"/>
                    <a:pt x="173" y="142"/>
                    <a:pt x="178" y="97"/>
                  </a:cubicBezTo>
                  <a:cubicBezTo>
                    <a:pt x="180" y="52"/>
                    <a:pt x="149" y="9"/>
                    <a:pt x="103" y="1"/>
                  </a:cubicBezTo>
                  <a:cubicBezTo>
                    <a:pt x="100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364166" y="3113726"/>
              <a:ext cx="421371" cy="346609"/>
            </a:xfrm>
            <a:custGeom>
              <a:avLst/>
              <a:gdLst/>
              <a:ahLst/>
              <a:cxnLst/>
              <a:rect l="l" t="t" r="r" b="b"/>
              <a:pathLst>
                <a:path w="2835" h="2332" extrusionOk="0">
                  <a:moveTo>
                    <a:pt x="294" y="0"/>
                  </a:moveTo>
                  <a:lnTo>
                    <a:pt x="1" y="1950"/>
                  </a:lnTo>
                  <a:lnTo>
                    <a:pt x="2541" y="2332"/>
                  </a:lnTo>
                  <a:lnTo>
                    <a:pt x="2834" y="38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3322846" y="3001658"/>
              <a:ext cx="532993" cy="272888"/>
            </a:xfrm>
            <a:custGeom>
              <a:avLst/>
              <a:gdLst/>
              <a:ahLst/>
              <a:cxnLst/>
              <a:rect l="l" t="t" r="r" b="b"/>
              <a:pathLst>
                <a:path w="3586" h="1836" extrusionOk="0">
                  <a:moveTo>
                    <a:pt x="833" y="0"/>
                  </a:moveTo>
                  <a:lnTo>
                    <a:pt x="19" y="1076"/>
                  </a:lnTo>
                  <a:cubicBezTo>
                    <a:pt x="0" y="1218"/>
                    <a:pt x="91" y="1350"/>
                    <a:pt x="231" y="1371"/>
                  </a:cubicBezTo>
                  <a:cubicBezTo>
                    <a:pt x="241" y="1373"/>
                    <a:pt x="252" y="1373"/>
                    <a:pt x="263" y="1373"/>
                  </a:cubicBezTo>
                  <a:cubicBezTo>
                    <a:pt x="344" y="1373"/>
                    <a:pt x="420" y="1334"/>
                    <a:pt x="471" y="1268"/>
                  </a:cubicBezTo>
                  <a:cubicBezTo>
                    <a:pt x="500" y="1355"/>
                    <a:pt x="572" y="1422"/>
                    <a:pt x="668" y="1436"/>
                  </a:cubicBezTo>
                  <a:cubicBezTo>
                    <a:pt x="680" y="1438"/>
                    <a:pt x="693" y="1439"/>
                    <a:pt x="705" y="1439"/>
                  </a:cubicBezTo>
                  <a:cubicBezTo>
                    <a:pt x="786" y="1439"/>
                    <a:pt x="862" y="1400"/>
                    <a:pt x="908" y="1335"/>
                  </a:cubicBezTo>
                  <a:cubicBezTo>
                    <a:pt x="939" y="1422"/>
                    <a:pt x="1013" y="1487"/>
                    <a:pt x="1107" y="1503"/>
                  </a:cubicBezTo>
                  <a:cubicBezTo>
                    <a:pt x="1118" y="1505"/>
                    <a:pt x="1129" y="1505"/>
                    <a:pt x="1140" y="1505"/>
                  </a:cubicBezTo>
                  <a:cubicBezTo>
                    <a:pt x="1221" y="1505"/>
                    <a:pt x="1298" y="1466"/>
                    <a:pt x="1347" y="1400"/>
                  </a:cubicBezTo>
                  <a:cubicBezTo>
                    <a:pt x="1376" y="1487"/>
                    <a:pt x="1448" y="1554"/>
                    <a:pt x="1544" y="1568"/>
                  </a:cubicBezTo>
                  <a:cubicBezTo>
                    <a:pt x="1557" y="1570"/>
                    <a:pt x="1569" y="1571"/>
                    <a:pt x="1582" y="1571"/>
                  </a:cubicBezTo>
                  <a:cubicBezTo>
                    <a:pt x="1662" y="1571"/>
                    <a:pt x="1739" y="1532"/>
                    <a:pt x="1784" y="1467"/>
                  </a:cubicBezTo>
                  <a:cubicBezTo>
                    <a:pt x="1816" y="1554"/>
                    <a:pt x="1890" y="1619"/>
                    <a:pt x="1984" y="1635"/>
                  </a:cubicBezTo>
                  <a:cubicBezTo>
                    <a:pt x="1995" y="1637"/>
                    <a:pt x="2005" y="1638"/>
                    <a:pt x="2016" y="1638"/>
                  </a:cubicBezTo>
                  <a:cubicBezTo>
                    <a:pt x="2098" y="1638"/>
                    <a:pt x="2175" y="1598"/>
                    <a:pt x="2224" y="1532"/>
                  </a:cubicBezTo>
                  <a:cubicBezTo>
                    <a:pt x="2253" y="1619"/>
                    <a:pt x="2325" y="1686"/>
                    <a:pt x="2421" y="1700"/>
                  </a:cubicBezTo>
                  <a:cubicBezTo>
                    <a:pt x="2432" y="1702"/>
                    <a:pt x="2444" y="1702"/>
                    <a:pt x="2455" y="1702"/>
                  </a:cubicBezTo>
                  <a:cubicBezTo>
                    <a:pt x="2538" y="1702"/>
                    <a:pt x="2614" y="1665"/>
                    <a:pt x="2661" y="1599"/>
                  </a:cubicBezTo>
                  <a:cubicBezTo>
                    <a:pt x="2692" y="1686"/>
                    <a:pt x="2764" y="1753"/>
                    <a:pt x="2860" y="1768"/>
                  </a:cubicBezTo>
                  <a:cubicBezTo>
                    <a:pt x="2873" y="1769"/>
                    <a:pt x="2885" y="1770"/>
                    <a:pt x="2898" y="1770"/>
                  </a:cubicBezTo>
                  <a:cubicBezTo>
                    <a:pt x="2978" y="1770"/>
                    <a:pt x="3052" y="1731"/>
                    <a:pt x="3100" y="1664"/>
                  </a:cubicBezTo>
                  <a:cubicBezTo>
                    <a:pt x="3129" y="1753"/>
                    <a:pt x="3206" y="1818"/>
                    <a:pt x="3297" y="1832"/>
                  </a:cubicBezTo>
                  <a:cubicBezTo>
                    <a:pt x="3310" y="1834"/>
                    <a:pt x="3323" y="1835"/>
                    <a:pt x="3336" y="1835"/>
                  </a:cubicBezTo>
                  <a:cubicBezTo>
                    <a:pt x="3460" y="1835"/>
                    <a:pt x="3568" y="1742"/>
                    <a:pt x="3585" y="1611"/>
                  </a:cubicBezTo>
                  <a:lnTo>
                    <a:pt x="3585" y="1609"/>
                  </a:lnTo>
                  <a:lnTo>
                    <a:pt x="3115" y="34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D4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322846" y="3001658"/>
              <a:ext cx="532993" cy="272888"/>
            </a:xfrm>
            <a:custGeom>
              <a:avLst/>
              <a:gdLst/>
              <a:ahLst/>
              <a:cxnLst/>
              <a:rect l="l" t="t" r="r" b="b"/>
              <a:pathLst>
                <a:path w="3586" h="1836" extrusionOk="0">
                  <a:moveTo>
                    <a:pt x="833" y="0"/>
                  </a:moveTo>
                  <a:lnTo>
                    <a:pt x="19" y="1076"/>
                  </a:lnTo>
                  <a:cubicBezTo>
                    <a:pt x="0" y="1218"/>
                    <a:pt x="91" y="1350"/>
                    <a:pt x="231" y="1371"/>
                  </a:cubicBezTo>
                  <a:cubicBezTo>
                    <a:pt x="241" y="1373"/>
                    <a:pt x="252" y="1373"/>
                    <a:pt x="263" y="1373"/>
                  </a:cubicBezTo>
                  <a:cubicBezTo>
                    <a:pt x="344" y="1373"/>
                    <a:pt x="420" y="1334"/>
                    <a:pt x="471" y="1268"/>
                  </a:cubicBezTo>
                  <a:cubicBezTo>
                    <a:pt x="500" y="1355"/>
                    <a:pt x="572" y="1422"/>
                    <a:pt x="668" y="1436"/>
                  </a:cubicBezTo>
                  <a:cubicBezTo>
                    <a:pt x="680" y="1438"/>
                    <a:pt x="693" y="1439"/>
                    <a:pt x="705" y="1439"/>
                  </a:cubicBezTo>
                  <a:cubicBezTo>
                    <a:pt x="786" y="1439"/>
                    <a:pt x="862" y="1400"/>
                    <a:pt x="908" y="1335"/>
                  </a:cubicBezTo>
                  <a:cubicBezTo>
                    <a:pt x="939" y="1422"/>
                    <a:pt x="1013" y="1487"/>
                    <a:pt x="1107" y="1503"/>
                  </a:cubicBezTo>
                  <a:cubicBezTo>
                    <a:pt x="1118" y="1505"/>
                    <a:pt x="1129" y="1505"/>
                    <a:pt x="1140" y="1505"/>
                  </a:cubicBezTo>
                  <a:cubicBezTo>
                    <a:pt x="1221" y="1505"/>
                    <a:pt x="1298" y="1466"/>
                    <a:pt x="1347" y="1400"/>
                  </a:cubicBezTo>
                  <a:cubicBezTo>
                    <a:pt x="1376" y="1487"/>
                    <a:pt x="1448" y="1554"/>
                    <a:pt x="1544" y="1568"/>
                  </a:cubicBezTo>
                  <a:cubicBezTo>
                    <a:pt x="1557" y="1570"/>
                    <a:pt x="1569" y="1571"/>
                    <a:pt x="1582" y="1571"/>
                  </a:cubicBezTo>
                  <a:cubicBezTo>
                    <a:pt x="1662" y="1571"/>
                    <a:pt x="1739" y="1532"/>
                    <a:pt x="1784" y="1467"/>
                  </a:cubicBezTo>
                  <a:cubicBezTo>
                    <a:pt x="1816" y="1554"/>
                    <a:pt x="1890" y="1619"/>
                    <a:pt x="1984" y="1635"/>
                  </a:cubicBezTo>
                  <a:cubicBezTo>
                    <a:pt x="1995" y="1637"/>
                    <a:pt x="2005" y="1638"/>
                    <a:pt x="2016" y="1638"/>
                  </a:cubicBezTo>
                  <a:cubicBezTo>
                    <a:pt x="2098" y="1638"/>
                    <a:pt x="2175" y="1598"/>
                    <a:pt x="2224" y="1532"/>
                  </a:cubicBezTo>
                  <a:cubicBezTo>
                    <a:pt x="2253" y="1619"/>
                    <a:pt x="2325" y="1686"/>
                    <a:pt x="2421" y="1700"/>
                  </a:cubicBezTo>
                  <a:cubicBezTo>
                    <a:pt x="2432" y="1702"/>
                    <a:pt x="2444" y="1702"/>
                    <a:pt x="2455" y="1702"/>
                  </a:cubicBezTo>
                  <a:cubicBezTo>
                    <a:pt x="2538" y="1702"/>
                    <a:pt x="2614" y="1665"/>
                    <a:pt x="2661" y="1599"/>
                  </a:cubicBezTo>
                  <a:cubicBezTo>
                    <a:pt x="2692" y="1686"/>
                    <a:pt x="2764" y="1753"/>
                    <a:pt x="2860" y="1768"/>
                  </a:cubicBezTo>
                  <a:cubicBezTo>
                    <a:pt x="2873" y="1769"/>
                    <a:pt x="2885" y="1770"/>
                    <a:pt x="2898" y="1770"/>
                  </a:cubicBezTo>
                  <a:cubicBezTo>
                    <a:pt x="2978" y="1770"/>
                    <a:pt x="3052" y="1731"/>
                    <a:pt x="3100" y="1664"/>
                  </a:cubicBezTo>
                  <a:cubicBezTo>
                    <a:pt x="3129" y="1753"/>
                    <a:pt x="3206" y="1818"/>
                    <a:pt x="3297" y="1832"/>
                  </a:cubicBezTo>
                  <a:cubicBezTo>
                    <a:pt x="3310" y="1834"/>
                    <a:pt x="3323" y="1835"/>
                    <a:pt x="3336" y="1835"/>
                  </a:cubicBezTo>
                  <a:cubicBezTo>
                    <a:pt x="3460" y="1835"/>
                    <a:pt x="3568" y="1742"/>
                    <a:pt x="3585" y="1611"/>
                  </a:cubicBezTo>
                  <a:lnTo>
                    <a:pt x="3585" y="1609"/>
                  </a:lnTo>
                  <a:lnTo>
                    <a:pt x="3115" y="34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742578" y="3043275"/>
              <a:ext cx="47265" cy="209422"/>
            </a:xfrm>
            <a:custGeom>
              <a:avLst/>
              <a:gdLst/>
              <a:ahLst/>
              <a:cxnLst/>
              <a:rect l="l" t="t" r="r" b="b"/>
              <a:pathLst>
                <a:path w="318" h="1409" extrusionOk="0">
                  <a:moveTo>
                    <a:pt x="22" y="0"/>
                  </a:moveTo>
                  <a:cubicBezTo>
                    <a:pt x="20" y="0"/>
                    <a:pt x="19" y="1"/>
                    <a:pt x="17" y="1"/>
                  </a:cubicBezTo>
                  <a:cubicBezTo>
                    <a:pt x="5" y="3"/>
                    <a:pt x="0" y="15"/>
                    <a:pt x="3" y="25"/>
                  </a:cubicBezTo>
                  <a:lnTo>
                    <a:pt x="279" y="1259"/>
                  </a:lnTo>
                  <a:lnTo>
                    <a:pt x="260" y="1384"/>
                  </a:lnTo>
                  <a:cubicBezTo>
                    <a:pt x="255" y="1396"/>
                    <a:pt x="262" y="1406"/>
                    <a:pt x="276" y="1408"/>
                  </a:cubicBezTo>
                  <a:cubicBezTo>
                    <a:pt x="286" y="1408"/>
                    <a:pt x="298" y="1404"/>
                    <a:pt x="298" y="1392"/>
                  </a:cubicBezTo>
                  <a:lnTo>
                    <a:pt x="317" y="1259"/>
                  </a:lnTo>
                  <a:lnTo>
                    <a:pt x="317" y="1257"/>
                  </a:lnTo>
                  <a:lnTo>
                    <a:pt x="41" y="15"/>
                  </a:lnTo>
                  <a:cubicBezTo>
                    <a:pt x="39" y="5"/>
                    <a:pt x="30" y="0"/>
                    <a:pt x="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708245" y="3038073"/>
              <a:ext cx="15458" cy="204963"/>
            </a:xfrm>
            <a:custGeom>
              <a:avLst/>
              <a:gdLst/>
              <a:ahLst/>
              <a:cxnLst/>
              <a:rect l="l" t="t" r="r" b="b"/>
              <a:pathLst>
                <a:path w="104" h="1379" extrusionOk="0">
                  <a:moveTo>
                    <a:pt x="20" y="0"/>
                  </a:moveTo>
                  <a:cubicBezTo>
                    <a:pt x="8" y="0"/>
                    <a:pt x="1" y="10"/>
                    <a:pt x="3" y="22"/>
                  </a:cubicBezTo>
                  <a:lnTo>
                    <a:pt x="65" y="1227"/>
                  </a:lnTo>
                  <a:lnTo>
                    <a:pt x="49" y="1354"/>
                  </a:lnTo>
                  <a:cubicBezTo>
                    <a:pt x="44" y="1366"/>
                    <a:pt x="53" y="1376"/>
                    <a:pt x="65" y="1378"/>
                  </a:cubicBezTo>
                  <a:cubicBezTo>
                    <a:pt x="75" y="1378"/>
                    <a:pt x="87" y="1371"/>
                    <a:pt x="87" y="1359"/>
                  </a:cubicBezTo>
                  <a:lnTo>
                    <a:pt x="104" y="1232"/>
                  </a:lnTo>
                  <a:lnTo>
                    <a:pt x="41" y="22"/>
                  </a:lnTo>
                  <a:cubicBezTo>
                    <a:pt x="41" y="10"/>
                    <a:pt x="29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649684" y="3031979"/>
              <a:ext cx="21997" cy="201099"/>
            </a:xfrm>
            <a:custGeom>
              <a:avLst/>
              <a:gdLst/>
              <a:ahLst/>
              <a:cxnLst/>
              <a:rect l="l" t="t" r="r" b="b"/>
              <a:pathLst>
                <a:path w="148" h="1353" extrusionOk="0">
                  <a:moveTo>
                    <a:pt x="130" y="0"/>
                  </a:moveTo>
                  <a:cubicBezTo>
                    <a:pt x="118" y="0"/>
                    <a:pt x="109" y="7"/>
                    <a:pt x="109" y="17"/>
                  </a:cubicBezTo>
                  <a:lnTo>
                    <a:pt x="27" y="1203"/>
                  </a:lnTo>
                  <a:lnTo>
                    <a:pt x="10" y="1333"/>
                  </a:lnTo>
                  <a:cubicBezTo>
                    <a:pt x="1" y="1340"/>
                    <a:pt x="10" y="1350"/>
                    <a:pt x="22" y="1352"/>
                  </a:cubicBezTo>
                  <a:cubicBezTo>
                    <a:pt x="30" y="1352"/>
                    <a:pt x="42" y="1347"/>
                    <a:pt x="42" y="1335"/>
                  </a:cubicBezTo>
                  <a:lnTo>
                    <a:pt x="63" y="1206"/>
                  </a:lnTo>
                  <a:lnTo>
                    <a:pt x="147" y="19"/>
                  </a:lnTo>
                  <a:cubicBezTo>
                    <a:pt x="147" y="7"/>
                    <a:pt x="138" y="0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3584436" y="3023656"/>
              <a:ext cx="35820" cy="199761"/>
            </a:xfrm>
            <a:custGeom>
              <a:avLst/>
              <a:gdLst/>
              <a:ahLst/>
              <a:cxnLst/>
              <a:rect l="l" t="t" r="r" b="b"/>
              <a:pathLst>
                <a:path w="241" h="1344" extrusionOk="0">
                  <a:moveTo>
                    <a:pt x="216" y="1"/>
                  </a:moveTo>
                  <a:cubicBezTo>
                    <a:pt x="203" y="1"/>
                    <a:pt x="199" y="9"/>
                    <a:pt x="195" y="20"/>
                  </a:cubicBezTo>
                  <a:lnTo>
                    <a:pt x="0" y="1319"/>
                  </a:lnTo>
                  <a:cubicBezTo>
                    <a:pt x="0" y="1331"/>
                    <a:pt x="8" y="1343"/>
                    <a:pt x="22" y="1343"/>
                  </a:cubicBezTo>
                  <a:cubicBezTo>
                    <a:pt x="32" y="1343"/>
                    <a:pt x="44" y="1336"/>
                    <a:pt x="44" y="1324"/>
                  </a:cubicBezTo>
                  <a:lnTo>
                    <a:pt x="238" y="25"/>
                  </a:lnTo>
                  <a:cubicBezTo>
                    <a:pt x="240" y="13"/>
                    <a:pt x="233" y="3"/>
                    <a:pt x="221" y="1"/>
                  </a:cubicBezTo>
                  <a:cubicBezTo>
                    <a:pt x="219" y="1"/>
                    <a:pt x="218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519038" y="3015035"/>
              <a:ext cx="45184" cy="198423"/>
            </a:xfrm>
            <a:custGeom>
              <a:avLst/>
              <a:gdLst/>
              <a:ahLst/>
              <a:cxnLst/>
              <a:rect l="l" t="t" r="r" b="b"/>
              <a:pathLst>
                <a:path w="304" h="1335" extrusionOk="0">
                  <a:moveTo>
                    <a:pt x="281" y="1"/>
                  </a:moveTo>
                  <a:cubicBezTo>
                    <a:pt x="273" y="1"/>
                    <a:pt x="264" y="10"/>
                    <a:pt x="260" y="18"/>
                  </a:cubicBezTo>
                  <a:lnTo>
                    <a:pt x="20" y="1178"/>
                  </a:lnTo>
                  <a:lnTo>
                    <a:pt x="1" y="1308"/>
                  </a:lnTo>
                  <a:cubicBezTo>
                    <a:pt x="1" y="1322"/>
                    <a:pt x="8" y="1334"/>
                    <a:pt x="20" y="1334"/>
                  </a:cubicBezTo>
                  <a:cubicBezTo>
                    <a:pt x="30" y="1334"/>
                    <a:pt x="42" y="1329"/>
                    <a:pt x="42" y="1317"/>
                  </a:cubicBezTo>
                  <a:lnTo>
                    <a:pt x="61" y="1188"/>
                  </a:lnTo>
                  <a:lnTo>
                    <a:pt x="301" y="25"/>
                  </a:lnTo>
                  <a:cubicBezTo>
                    <a:pt x="303" y="13"/>
                    <a:pt x="294" y="6"/>
                    <a:pt x="284" y="1"/>
                  </a:cubicBezTo>
                  <a:cubicBezTo>
                    <a:pt x="283" y="1"/>
                    <a:pt x="282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3453344" y="3007603"/>
              <a:ext cx="57966" cy="196194"/>
            </a:xfrm>
            <a:custGeom>
              <a:avLst/>
              <a:gdLst/>
              <a:ahLst/>
              <a:cxnLst/>
              <a:rect l="l" t="t" r="r" b="b"/>
              <a:pathLst>
                <a:path w="390" h="1320" extrusionOk="0">
                  <a:moveTo>
                    <a:pt x="367" y="0"/>
                  </a:moveTo>
                  <a:cubicBezTo>
                    <a:pt x="357" y="0"/>
                    <a:pt x="349" y="5"/>
                    <a:pt x="347" y="15"/>
                  </a:cubicBezTo>
                  <a:lnTo>
                    <a:pt x="23" y="1166"/>
                  </a:lnTo>
                  <a:lnTo>
                    <a:pt x="1" y="1298"/>
                  </a:lnTo>
                  <a:cubicBezTo>
                    <a:pt x="3" y="1307"/>
                    <a:pt x="13" y="1319"/>
                    <a:pt x="25" y="1319"/>
                  </a:cubicBezTo>
                  <a:cubicBezTo>
                    <a:pt x="35" y="1319"/>
                    <a:pt x="47" y="1312"/>
                    <a:pt x="47" y="1300"/>
                  </a:cubicBezTo>
                  <a:lnTo>
                    <a:pt x="63" y="1173"/>
                  </a:lnTo>
                  <a:lnTo>
                    <a:pt x="388" y="25"/>
                  </a:lnTo>
                  <a:cubicBezTo>
                    <a:pt x="390" y="13"/>
                    <a:pt x="385" y="3"/>
                    <a:pt x="373" y="1"/>
                  </a:cubicBezTo>
                  <a:cubicBezTo>
                    <a:pt x="371" y="0"/>
                    <a:pt x="369" y="0"/>
                    <a:pt x="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388095" y="3000469"/>
              <a:ext cx="76545" cy="193370"/>
            </a:xfrm>
            <a:custGeom>
              <a:avLst/>
              <a:gdLst/>
              <a:ahLst/>
              <a:cxnLst/>
              <a:rect l="l" t="t" r="r" b="b"/>
              <a:pathLst>
                <a:path w="515" h="1301" extrusionOk="0">
                  <a:moveTo>
                    <a:pt x="493" y="0"/>
                  </a:moveTo>
                  <a:cubicBezTo>
                    <a:pt x="485" y="0"/>
                    <a:pt x="477" y="4"/>
                    <a:pt x="474" y="13"/>
                  </a:cubicBezTo>
                  <a:lnTo>
                    <a:pt x="22" y="1142"/>
                  </a:lnTo>
                  <a:lnTo>
                    <a:pt x="0" y="1276"/>
                  </a:lnTo>
                  <a:cubicBezTo>
                    <a:pt x="5" y="1288"/>
                    <a:pt x="10" y="1300"/>
                    <a:pt x="24" y="1300"/>
                  </a:cubicBezTo>
                  <a:cubicBezTo>
                    <a:pt x="34" y="1300"/>
                    <a:pt x="46" y="1295"/>
                    <a:pt x="46" y="1283"/>
                  </a:cubicBezTo>
                  <a:lnTo>
                    <a:pt x="65" y="1154"/>
                  </a:lnTo>
                  <a:lnTo>
                    <a:pt x="512" y="27"/>
                  </a:lnTo>
                  <a:cubicBezTo>
                    <a:pt x="514" y="20"/>
                    <a:pt x="512" y="3"/>
                    <a:pt x="500" y="1"/>
                  </a:cubicBezTo>
                  <a:cubicBezTo>
                    <a:pt x="498" y="0"/>
                    <a:pt x="496" y="0"/>
                    <a:pt x="4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466572" y="3260424"/>
              <a:ext cx="195451" cy="183857"/>
            </a:xfrm>
            <a:custGeom>
              <a:avLst/>
              <a:gdLst/>
              <a:ahLst/>
              <a:cxnLst/>
              <a:rect l="l" t="t" r="r" b="b"/>
              <a:pathLst>
                <a:path w="1315" h="1237" extrusionOk="0">
                  <a:moveTo>
                    <a:pt x="162" y="0"/>
                  </a:moveTo>
                  <a:lnTo>
                    <a:pt x="1" y="1064"/>
                  </a:lnTo>
                  <a:lnTo>
                    <a:pt x="1154" y="1237"/>
                  </a:lnTo>
                  <a:lnTo>
                    <a:pt x="1314" y="17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546981" y="3268153"/>
              <a:ext cx="34037" cy="167954"/>
            </a:xfrm>
            <a:custGeom>
              <a:avLst/>
              <a:gdLst/>
              <a:ahLst/>
              <a:cxnLst/>
              <a:rect l="l" t="t" r="r" b="b"/>
              <a:pathLst>
                <a:path w="229" h="1130" extrusionOk="0">
                  <a:moveTo>
                    <a:pt x="194" y="1"/>
                  </a:moveTo>
                  <a:cubicBezTo>
                    <a:pt x="176" y="1"/>
                    <a:pt x="166" y="12"/>
                    <a:pt x="163" y="27"/>
                  </a:cubicBezTo>
                  <a:lnTo>
                    <a:pt x="5" y="1094"/>
                  </a:lnTo>
                  <a:cubicBezTo>
                    <a:pt x="0" y="1110"/>
                    <a:pt x="12" y="1127"/>
                    <a:pt x="31" y="1130"/>
                  </a:cubicBezTo>
                  <a:lnTo>
                    <a:pt x="34" y="1130"/>
                  </a:lnTo>
                  <a:cubicBezTo>
                    <a:pt x="48" y="1130"/>
                    <a:pt x="65" y="1118"/>
                    <a:pt x="67" y="1103"/>
                  </a:cubicBezTo>
                  <a:lnTo>
                    <a:pt x="226" y="37"/>
                  </a:lnTo>
                  <a:cubicBezTo>
                    <a:pt x="228" y="20"/>
                    <a:pt x="216" y="3"/>
                    <a:pt x="199" y="1"/>
                  </a:cubicBezTo>
                  <a:cubicBezTo>
                    <a:pt x="198" y="1"/>
                    <a:pt x="19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322846" y="3392705"/>
              <a:ext cx="455110" cy="76694"/>
            </a:xfrm>
            <a:custGeom>
              <a:avLst/>
              <a:gdLst/>
              <a:ahLst/>
              <a:cxnLst/>
              <a:rect l="l" t="t" r="r" b="b"/>
              <a:pathLst>
                <a:path w="3062" h="516" extrusionOk="0">
                  <a:moveTo>
                    <a:pt x="29" y="0"/>
                  </a:moveTo>
                  <a:cubicBezTo>
                    <a:pt x="13" y="0"/>
                    <a:pt x="4" y="11"/>
                    <a:pt x="2" y="28"/>
                  </a:cubicBezTo>
                  <a:cubicBezTo>
                    <a:pt x="0" y="44"/>
                    <a:pt x="12" y="61"/>
                    <a:pt x="29" y="64"/>
                  </a:cubicBezTo>
                  <a:lnTo>
                    <a:pt x="3021" y="515"/>
                  </a:lnTo>
                  <a:lnTo>
                    <a:pt x="3026" y="515"/>
                  </a:lnTo>
                  <a:cubicBezTo>
                    <a:pt x="3040" y="515"/>
                    <a:pt x="3055" y="501"/>
                    <a:pt x="3057" y="486"/>
                  </a:cubicBezTo>
                  <a:cubicBezTo>
                    <a:pt x="3062" y="469"/>
                    <a:pt x="3048" y="450"/>
                    <a:pt x="3031" y="450"/>
                  </a:cubicBezTo>
                  <a:lnTo>
                    <a:pt x="38" y="1"/>
                  </a:lnTo>
                  <a:cubicBezTo>
                    <a:pt x="35" y="0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560209" y="2887510"/>
              <a:ext cx="136741" cy="106272"/>
            </a:xfrm>
            <a:custGeom>
              <a:avLst/>
              <a:gdLst/>
              <a:ahLst/>
              <a:cxnLst/>
              <a:rect l="l" t="t" r="r" b="b"/>
              <a:pathLst>
                <a:path w="920" h="715" extrusionOk="0">
                  <a:moveTo>
                    <a:pt x="182" y="1"/>
                  </a:moveTo>
                  <a:cubicBezTo>
                    <a:pt x="119" y="1"/>
                    <a:pt x="67" y="46"/>
                    <a:pt x="60" y="110"/>
                  </a:cubicBezTo>
                  <a:lnTo>
                    <a:pt x="7" y="494"/>
                  </a:lnTo>
                  <a:cubicBezTo>
                    <a:pt x="0" y="564"/>
                    <a:pt x="48" y="626"/>
                    <a:pt x="115" y="636"/>
                  </a:cubicBezTo>
                  <a:lnTo>
                    <a:pt x="720" y="713"/>
                  </a:lnTo>
                  <a:cubicBezTo>
                    <a:pt x="726" y="714"/>
                    <a:pt x="732" y="714"/>
                    <a:pt x="738" y="714"/>
                  </a:cubicBezTo>
                  <a:cubicBezTo>
                    <a:pt x="798" y="714"/>
                    <a:pt x="853" y="668"/>
                    <a:pt x="860" y="605"/>
                  </a:cubicBezTo>
                  <a:lnTo>
                    <a:pt x="910" y="221"/>
                  </a:lnTo>
                  <a:cubicBezTo>
                    <a:pt x="920" y="151"/>
                    <a:pt x="872" y="88"/>
                    <a:pt x="805" y="79"/>
                  </a:cubicBezTo>
                  <a:lnTo>
                    <a:pt x="199" y="2"/>
                  </a:lnTo>
                  <a:cubicBezTo>
                    <a:pt x="193" y="1"/>
                    <a:pt x="187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3664696" y="2919614"/>
              <a:ext cx="13080" cy="60047"/>
            </a:xfrm>
            <a:custGeom>
              <a:avLst/>
              <a:gdLst/>
              <a:ahLst/>
              <a:cxnLst/>
              <a:rect l="l" t="t" r="r" b="b"/>
              <a:pathLst>
                <a:path w="88" h="404" extrusionOk="0">
                  <a:moveTo>
                    <a:pt x="64" y="1"/>
                  </a:moveTo>
                  <a:cubicBezTo>
                    <a:pt x="55" y="1"/>
                    <a:pt x="49" y="9"/>
                    <a:pt x="49" y="19"/>
                  </a:cubicBezTo>
                  <a:lnTo>
                    <a:pt x="1" y="379"/>
                  </a:lnTo>
                  <a:cubicBezTo>
                    <a:pt x="1" y="391"/>
                    <a:pt x="8" y="401"/>
                    <a:pt x="20" y="403"/>
                  </a:cubicBezTo>
                  <a:cubicBezTo>
                    <a:pt x="32" y="403"/>
                    <a:pt x="41" y="398"/>
                    <a:pt x="41" y="386"/>
                  </a:cubicBezTo>
                  <a:lnTo>
                    <a:pt x="87" y="21"/>
                  </a:lnTo>
                  <a:cubicBezTo>
                    <a:pt x="87" y="9"/>
                    <a:pt x="82" y="2"/>
                    <a:pt x="70" y="2"/>
                  </a:cubicBezTo>
                  <a:cubicBezTo>
                    <a:pt x="68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644037" y="2916939"/>
              <a:ext cx="13674" cy="60196"/>
            </a:xfrm>
            <a:custGeom>
              <a:avLst/>
              <a:gdLst/>
              <a:ahLst/>
              <a:cxnLst/>
              <a:rect l="l" t="t" r="r" b="b"/>
              <a:pathLst>
                <a:path w="92" h="405" extrusionOk="0">
                  <a:moveTo>
                    <a:pt x="72" y="1"/>
                  </a:moveTo>
                  <a:cubicBezTo>
                    <a:pt x="60" y="1"/>
                    <a:pt x="51" y="8"/>
                    <a:pt x="48" y="20"/>
                  </a:cubicBezTo>
                  <a:lnTo>
                    <a:pt x="0" y="380"/>
                  </a:lnTo>
                  <a:cubicBezTo>
                    <a:pt x="0" y="392"/>
                    <a:pt x="5" y="402"/>
                    <a:pt x="17" y="404"/>
                  </a:cubicBezTo>
                  <a:cubicBezTo>
                    <a:pt x="18" y="405"/>
                    <a:pt x="20" y="405"/>
                    <a:pt x="21" y="405"/>
                  </a:cubicBezTo>
                  <a:cubicBezTo>
                    <a:pt x="31" y="405"/>
                    <a:pt x="39" y="396"/>
                    <a:pt x="41" y="385"/>
                  </a:cubicBezTo>
                  <a:lnTo>
                    <a:pt x="89" y="23"/>
                  </a:lnTo>
                  <a:cubicBezTo>
                    <a:pt x="92" y="1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3622931" y="2913372"/>
              <a:ext cx="13377" cy="60493"/>
            </a:xfrm>
            <a:custGeom>
              <a:avLst/>
              <a:gdLst/>
              <a:ahLst/>
              <a:cxnLst/>
              <a:rect l="l" t="t" r="r" b="b"/>
              <a:pathLst>
                <a:path w="90" h="407" extrusionOk="0">
                  <a:moveTo>
                    <a:pt x="69" y="1"/>
                  </a:moveTo>
                  <a:cubicBezTo>
                    <a:pt x="59" y="1"/>
                    <a:pt x="51" y="9"/>
                    <a:pt x="49" y="20"/>
                  </a:cubicBezTo>
                  <a:lnTo>
                    <a:pt x="1" y="383"/>
                  </a:lnTo>
                  <a:cubicBezTo>
                    <a:pt x="1" y="395"/>
                    <a:pt x="5" y="404"/>
                    <a:pt x="17" y="407"/>
                  </a:cubicBezTo>
                  <a:cubicBezTo>
                    <a:pt x="29" y="407"/>
                    <a:pt x="39" y="400"/>
                    <a:pt x="41" y="390"/>
                  </a:cubicBezTo>
                  <a:lnTo>
                    <a:pt x="90" y="25"/>
                  </a:lnTo>
                  <a:cubicBezTo>
                    <a:pt x="90" y="13"/>
                    <a:pt x="85" y="3"/>
                    <a:pt x="73" y="1"/>
                  </a:cubicBezTo>
                  <a:cubicBezTo>
                    <a:pt x="71" y="1"/>
                    <a:pt x="70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601528" y="2911291"/>
              <a:ext cx="13080" cy="60047"/>
            </a:xfrm>
            <a:custGeom>
              <a:avLst/>
              <a:gdLst/>
              <a:ahLst/>
              <a:cxnLst/>
              <a:rect l="l" t="t" r="r" b="b"/>
              <a:pathLst>
                <a:path w="88" h="404" extrusionOk="0">
                  <a:moveTo>
                    <a:pt x="66" y="0"/>
                  </a:moveTo>
                  <a:cubicBezTo>
                    <a:pt x="56" y="0"/>
                    <a:pt x="48" y="7"/>
                    <a:pt x="46" y="17"/>
                  </a:cubicBezTo>
                  <a:lnTo>
                    <a:pt x="1" y="380"/>
                  </a:lnTo>
                  <a:cubicBezTo>
                    <a:pt x="1" y="392"/>
                    <a:pt x="5" y="399"/>
                    <a:pt x="17" y="404"/>
                  </a:cubicBezTo>
                  <a:cubicBezTo>
                    <a:pt x="29" y="404"/>
                    <a:pt x="39" y="397"/>
                    <a:pt x="39" y="385"/>
                  </a:cubicBezTo>
                  <a:lnTo>
                    <a:pt x="87" y="22"/>
                  </a:lnTo>
                  <a:cubicBezTo>
                    <a:pt x="87" y="10"/>
                    <a:pt x="82" y="0"/>
                    <a:pt x="70" y="0"/>
                  </a:cubicBezTo>
                  <a:cubicBezTo>
                    <a:pt x="69" y="0"/>
                    <a:pt x="67" y="0"/>
                    <a:pt x="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3580125" y="2908318"/>
              <a:ext cx="14120" cy="60344"/>
            </a:xfrm>
            <a:custGeom>
              <a:avLst/>
              <a:gdLst/>
              <a:ahLst/>
              <a:cxnLst/>
              <a:rect l="l" t="t" r="r" b="b"/>
              <a:pathLst>
                <a:path w="95" h="406" extrusionOk="0">
                  <a:moveTo>
                    <a:pt x="71" y="1"/>
                  </a:moveTo>
                  <a:cubicBezTo>
                    <a:pt x="61" y="1"/>
                    <a:pt x="53" y="10"/>
                    <a:pt x="53" y="20"/>
                  </a:cubicBezTo>
                  <a:lnTo>
                    <a:pt x="3" y="381"/>
                  </a:lnTo>
                  <a:cubicBezTo>
                    <a:pt x="0" y="393"/>
                    <a:pt x="10" y="402"/>
                    <a:pt x="22" y="405"/>
                  </a:cubicBezTo>
                  <a:cubicBezTo>
                    <a:pt x="23" y="405"/>
                    <a:pt x="25" y="405"/>
                    <a:pt x="26" y="405"/>
                  </a:cubicBezTo>
                  <a:cubicBezTo>
                    <a:pt x="36" y="405"/>
                    <a:pt x="42" y="396"/>
                    <a:pt x="46" y="386"/>
                  </a:cubicBezTo>
                  <a:lnTo>
                    <a:pt x="94" y="23"/>
                  </a:lnTo>
                  <a:cubicBezTo>
                    <a:pt x="94" y="11"/>
                    <a:pt x="87" y="1"/>
                    <a:pt x="75" y="1"/>
                  </a:cubicBezTo>
                  <a:cubicBezTo>
                    <a:pt x="74" y="1"/>
                    <a:pt x="72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3554115" y="2877700"/>
              <a:ext cx="156509" cy="42657"/>
            </a:xfrm>
            <a:custGeom>
              <a:avLst/>
              <a:gdLst/>
              <a:ahLst/>
              <a:cxnLst/>
              <a:rect l="l" t="t" r="r" b="b"/>
              <a:pathLst>
                <a:path w="1053" h="287" extrusionOk="0">
                  <a:moveTo>
                    <a:pt x="65" y="1"/>
                  </a:moveTo>
                  <a:cubicBezTo>
                    <a:pt x="41" y="1"/>
                    <a:pt x="19" y="19"/>
                    <a:pt x="12" y="44"/>
                  </a:cubicBezTo>
                  <a:lnTo>
                    <a:pt x="5" y="106"/>
                  </a:lnTo>
                  <a:cubicBezTo>
                    <a:pt x="0" y="133"/>
                    <a:pt x="19" y="157"/>
                    <a:pt x="46" y="164"/>
                  </a:cubicBezTo>
                  <a:lnTo>
                    <a:pt x="982" y="287"/>
                  </a:lnTo>
                  <a:cubicBezTo>
                    <a:pt x="984" y="287"/>
                    <a:pt x="986" y="287"/>
                    <a:pt x="987" y="287"/>
                  </a:cubicBezTo>
                  <a:cubicBezTo>
                    <a:pt x="1012" y="287"/>
                    <a:pt x="1033" y="270"/>
                    <a:pt x="1040" y="246"/>
                  </a:cubicBezTo>
                  <a:lnTo>
                    <a:pt x="1050" y="181"/>
                  </a:lnTo>
                  <a:cubicBezTo>
                    <a:pt x="1052" y="154"/>
                    <a:pt x="1033" y="130"/>
                    <a:pt x="1006" y="126"/>
                  </a:cubicBezTo>
                  <a:lnTo>
                    <a:pt x="70" y="1"/>
                  </a:lnTo>
                  <a:cubicBezTo>
                    <a:pt x="68" y="1"/>
                    <a:pt x="67" y="1"/>
                    <a:pt x="65" y="1"/>
                  </a:cubicBezTo>
                  <a:close/>
                </a:path>
              </a:pathLst>
            </a:custGeom>
            <a:solidFill>
              <a:srgbClr val="E6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3660386" y="2807844"/>
              <a:ext cx="22295" cy="94678"/>
            </a:xfrm>
            <a:custGeom>
              <a:avLst/>
              <a:gdLst/>
              <a:ahLst/>
              <a:cxnLst/>
              <a:rect l="l" t="t" r="r" b="b"/>
              <a:pathLst>
                <a:path w="150" h="637" extrusionOk="0">
                  <a:moveTo>
                    <a:pt x="15" y="0"/>
                  </a:moveTo>
                  <a:cubicBezTo>
                    <a:pt x="6" y="2"/>
                    <a:pt x="1" y="12"/>
                    <a:pt x="1" y="22"/>
                  </a:cubicBezTo>
                  <a:lnTo>
                    <a:pt x="111" y="620"/>
                  </a:lnTo>
                  <a:cubicBezTo>
                    <a:pt x="111" y="627"/>
                    <a:pt x="118" y="634"/>
                    <a:pt x="126" y="636"/>
                  </a:cubicBezTo>
                  <a:lnTo>
                    <a:pt x="133" y="636"/>
                  </a:lnTo>
                  <a:cubicBezTo>
                    <a:pt x="143" y="634"/>
                    <a:pt x="150" y="624"/>
                    <a:pt x="147" y="615"/>
                  </a:cubicBezTo>
                  <a:lnTo>
                    <a:pt x="37" y="14"/>
                  </a:lnTo>
                  <a:cubicBezTo>
                    <a:pt x="34" y="7"/>
                    <a:pt x="25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3586962" y="2803682"/>
              <a:ext cx="45035" cy="86950"/>
            </a:xfrm>
            <a:custGeom>
              <a:avLst/>
              <a:gdLst/>
              <a:ahLst/>
              <a:cxnLst/>
              <a:rect l="l" t="t" r="r" b="b"/>
              <a:pathLst>
                <a:path w="303" h="585" extrusionOk="0">
                  <a:moveTo>
                    <a:pt x="284" y="1"/>
                  </a:moveTo>
                  <a:cubicBezTo>
                    <a:pt x="276" y="1"/>
                    <a:pt x="269" y="4"/>
                    <a:pt x="267" y="11"/>
                  </a:cubicBezTo>
                  <a:lnTo>
                    <a:pt x="3" y="559"/>
                  </a:lnTo>
                  <a:cubicBezTo>
                    <a:pt x="0" y="568"/>
                    <a:pt x="3" y="578"/>
                    <a:pt x="12" y="583"/>
                  </a:cubicBezTo>
                  <a:lnTo>
                    <a:pt x="17" y="583"/>
                  </a:lnTo>
                  <a:cubicBezTo>
                    <a:pt x="19" y="584"/>
                    <a:pt x="21" y="584"/>
                    <a:pt x="24" y="584"/>
                  </a:cubicBezTo>
                  <a:cubicBezTo>
                    <a:pt x="30" y="584"/>
                    <a:pt x="36" y="579"/>
                    <a:pt x="36" y="576"/>
                  </a:cubicBezTo>
                  <a:lnTo>
                    <a:pt x="300" y="26"/>
                  </a:lnTo>
                  <a:cubicBezTo>
                    <a:pt x="303" y="16"/>
                    <a:pt x="300" y="4"/>
                    <a:pt x="291" y="2"/>
                  </a:cubicBezTo>
                  <a:cubicBezTo>
                    <a:pt x="288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3554115" y="2877700"/>
              <a:ext cx="156509" cy="42657"/>
            </a:xfrm>
            <a:custGeom>
              <a:avLst/>
              <a:gdLst/>
              <a:ahLst/>
              <a:cxnLst/>
              <a:rect l="l" t="t" r="r" b="b"/>
              <a:pathLst>
                <a:path w="1053" h="287" extrusionOk="0">
                  <a:moveTo>
                    <a:pt x="65" y="1"/>
                  </a:moveTo>
                  <a:cubicBezTo>
                    <a:pt x="41" y="1"/>
                    <a:pt x="19" y="19"/>
                    <a:pt x="12" y="44"/>
                  </a:cubicBezTo>
                  <a:lnTo>
                    <a:pt x="5" y="106"/>
                  </a:lnTo>
                  <a:cubicBezTo>
                    <a:pt x="0" y="133"/>
                    <a:pt x="19" y="157"/>
                    <a:pt x="46" y="164"/>
                  </a:cubicBezTo>
                  <a:lnTo>
                    <a:pt x="982" y="287"/>
                  </a:lnTo>
                  <a:cubicBezTo>
                    <a:pt x="984" y="287"/>
                    <a:pt x="986" y="287"/>
                    <a:pt x="987" y="287"/>
                  </a:cubicBezTo>
                  <a:cubicBezTo>
                    <a:pt x="1012" y="287"/>
                    <a:pt x="1033" y="270"/>
                    <a:pt x="1040" y="246"/>
                  </a:cubicBezTo>
                  <a:lnTo>
                    <a:pt x="1050" y="181"/>
                  </a:lnTo>
                  <a:cubicBezTo>
                    <a:pt x="1052" y="154"/>
                    <a:pt x="1033" y="130"/>
                    <a:pt x="1006" y="126"/>
                  </a:cubicBezTo>
                  <a:lnTo>
                    <a:pt x="70" y="1"/>
                  </a:lnTo>
                  <a:cubicBezTo>
                    <a:pt x="68" y="1"/>
                    <a:pt x="67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3289256" y="3501949"/>
              <a:ext cx="488404" cy="75208"/>
            </a:xfrm>
            <a:custGeom>
              <a:avLst/>
              <a:gdLst/>
              <a:ahLst/>
              <a:cxnLst/>
              <a:rect l="l" t="t" r="r" b="b"/>
              <a:pathLst>
                <a:path w="3286" h="506" extrusionOk="0">
                  <a:moveTo>
                    <a:pt x="10" y="1"/>
                  </a:moveTo>
                  <a:lnTo>
                    <a:pt x="0" y="71"/>
                  </a:lnTo>
                  <a:lnTo>
                    <a:pt x="3276" y="505"/>
                  </a:lnTo>
                  <a:lnTo>
                    <a:pt x="3286" y="4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3281081" y="3569130"/>
              <a:ext cx="488404" cy="75059"/>
            </a:xfrm>
            <a:custGeom>
              <a:avLst/>
              <a:gdLst/>
              <a:ahLst/>
              <a:cxnLst/>
              <a:rect l="l" t="t" r="r" b="b"/>
              <a:pathLst>
                <a:path w="3286" h="505" extrusionOk="0">
                  <a:moveTo>
                    <a:pt x="10" y="0"/>
                  </a:moveTo>
                  <a:lnTo>
                    <a:pt x="0" y="70"/>
                  </a:lnTo>
                  <a:lnTo>
                    <a:pt x="3278" y="505"/>
                  </a:lnTo>
                  <a:lnTo>
                    <a:pt x="3285" y="43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3431941" y="3555604"/>
              <a:ext cx="342150" cy="55142"/>
            </a:xfrm>
            <a:custGeom>
              <a:avLst/>
              <a:gdLst/>
              <a:ahLst/>
              <a:cxnLst/>
              <a:rect l="l" t="t" r="r" b="b"/>
              <a:pathLst>
                <a:path w="2302" h="371" extrusionOk="0">
                  <a:moveTo>
                    <a:pt x="10" y="0"/>
                  </a:moveTo>
                  <a:lnTo>
                    <a:pt x="1" y="65"/>
                  </a:lnTo>
                  <a:lnTo>
                    <a:pt x="2292" y="370"/>
                  </a:lnTo>
                  <a:lnTo>
                    <a:pt x="2301" y="30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3422726" y="3622339"/>
              <a:ext cx="342150" cy="55142"/>
            </a:xfrm>
            <a:custGeom>
              <a:avLst/>
              <a:gdLst/>
              <a:ahLst/>
              <a:cxnLst/>
              <a:rect l="l" t="t" r="r" b="b"/>
              <a:pathLst>
                <a:path w="2302" h="371" extrusionOk="0">
                  <a:moveTo>
                    <a:pt x="10" y="0"/>
                  </a:moveTo>
                  <a:lnTo>
                    <a:pt x="0" y="68"/>
                  </a:lnTo>
                  <a:lnTo>
                    <a:pt x="2294" y="370"/>
                  </a:lnTo>
                  <a:lnTo>
                    <a:pt x="2301" y="30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3418118" y="3655484"/>
              <a:ext cx="342447" cy="55142"/>
            </a:xfrm>
            <a:custGeom>
              <a:avLst/>
              <a:gdLst/>
              <a:ahLst/>
              <a:cxnLst/>
              <a:rect l="l" t="t" r="r" b="b"/>
              <a:pathLst>
                <a:path w="2304" h="371" extrusionOk="0">
                  <a:moveTo>
                    <a:pt x="10" y="1"/>
                  </a:moveTo>
                  <a:lnTo>
                    <a:pt x="0" y="68"/>
                  </a:lnTo>
                  <a:lnTo>
                    <a:pt x="2294" y="370"/>
                  </a:lnTo>
                  <a:lnTo>
                    <a:pt x="2303" y="303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132143" y="2734272"/>
              <a:ext cx="864293" cy="1374694"/>
            </a:xfrm>
            <a:custGeom>
              <a:avLst/>
              <a:gdLst/>
              <a:ahLst/>
              <a:cxnLst/>
              <a:rect l="l" t="t" r="r" b="b"/>
              <a:pathLst>
                <a:path w="5815" h="9249" extrusionOk="0">
                  <a:moveTo>
                    <a:pt x="5713" y="0"/>
                  </a:moveTo>
                  <a:lnTo>
                    <a:pt x="0" y="8610"/>
                  </a:lnTo>
                  <a:cubicBezTo>
                    <a:pt x="72" y="8711"/>
                    <a:pt x="187" y="8783"/>
                    <a:pt x="322" y="8799"/>
                  </a:cubicBezTo>
                  <a:lnTo>
                    <a:pt x="4347" y="9246"/>
                  </a:lnTo>
                  <a:cubicBezTo>
                    <a:pt x="4363" y="9248"/>
                    <a:pt x="4380" y="9249"/>
                    <a:pt x="4396" y="9249"/>
                  </a:cubicBezTo>
                  <a:cubicBezTo>
                    <a:pt x="4628" y="9249"/>
                    <a:pt x="4829" y="9076"/>
                    <a:pt x="4853" y="8840"/>
                  </a:cubicBezTo>
                  <a:lnTo>
                    <a:pt x="5802" y="325"/>
                  </a:lnTo>
                  <a:cubicBezTo>
                    <a:pt x="5814" y="204"/>
                    <a:pt x="5783" y="89"/>
                    <a:pt x="5713" y="0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3774980" y="3225050"/>
              <a:ext cx="342893" cy="215070"/>
            </a:xfrm>
            <a:custGeom>
              <a:avLst/>
              <a:gdLst/>
              <a:ahLst/>
              <a:cxnLst/>
              <a:rect l="l" t="t" r="r" b="b"/>
              <a:pathLst>
                <a:path w="2307" h="1447" extrusionOk="0">
                  <a:moveTo>
                    <a:pt x="1639" y="0"/>
                  </a:moveTo>
                  <a:cubicBezTo>
                    <a:pt x="1592" y="0"/>
                    <a:pt x="1545" y="6"/>
                    <a:pt x="1497" y="17"/>
                  </a:cubicBezTo>
                  <a:lnTo>
                    <a:pt x="519" y="262"/>
                  </a:lnTo>
                  <a:cubicBezTo>
                    <a:pt x="200" y="341"/>
                    <a:pt x="1" y="668"/>
                    <a:pt x="82" y="990"/>
                  </a:cubicBezTo>
                  <a:cubicBezTo>
                    <a:pt x="152" y="1263"/>
                    <a:pt x="398" y="1447"/>
                    <a:pt x="668" y="1447"/>
                  </a:cubicBezTo>
                  <a:cubicBezTo>
                    <a:pt x="716" y="1447"/>
                    <a:pt x="764" y="1441"/>
                    <a:pt x="812" y="1429"/>
                  </a:cubicBezTo>
                  <a:lnTo>
                    <a:pt x="1787" y="1184"/>
                  </a:lnTo>
                  <a:cubicBezTo>
                    <a:pt x="2109" y="1107"/>
                    <a:pt x="2306" y="781"/>
                    <a:pt x="2224" y="459"/>
                  </a:cubicBezTo>
                  <a:cubicBezTo>
                    <a:pt x="2159" y="183"/>
                    <a:pt x="1912" y="0"/>
                    <a:pt x="1639" y="0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3777804" y="3440862"/>
              <a:ext cx="302168" cy="174196"/>
            </a:xfrm>
            <a:custGeom>
              <a:avLst/>
              <a:gdLst/>
              <a:ahLst/>
              <a:cxnLst/>
              <a:rect l="l" t="t" r="r" b="b"/>
              <a:pathLst>
                <a:path w="2033" h="1172" extrusionOk="0">
                  <a:moveTo>
                    <a:pt x="564" y="1"/>
                  </a:moveTo>
                  <a:cubicBezTo>
                    <a:pt x="292" y="1"/>
                    <a:pt x="59" y="208"/>
                    <a:pt x="30" y="486"/>
                  </a:cubicBezTo>
                  <a:cubicBezTo>
                    <a:pt x="1" y="784"/>
                    <a:pt x="217" y="1048"/>
                    <a:pt x="512" y="1077"/>
                  </a:cubicBezTo>
                  <a:lnTo>
                    <a:pt x="1411" y="1168"/>
                  </a:lnTo>
                  <a:cubicBezTo>
                    <a:pt x="1429" y="1170"/>
                    <a:pt x="1447" y="1171"/>
                    <a:pt x="1464" y="1171"/>
                  </a:cubicBezTo>
                  <a:cubicBezTo>
                    <a:pt x="1740" y="1171"/>
                    <a:pt x="1974" y="965"/>
                    <a:pt x="2001" y="686"/>
                  </a:cubicBezTo>
                  <a:cubicBezTo>
                    <a:pt x="2033" y="388"/>
                    <a:pt x="1816" y="121"/>
                    <a:pt x="1519" y="93"/>
                  </a:cubicBezTo>
                  <a:lnTo>
                    <a:pt x="621" y="4"/>
                  </a:lnTo>
                  <a:cubicBezTo>
                    <a:pt x="601" y="2"/>
                    <a:pt x="583" y="1"/>
                    <a:pt x="564" y="1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3745700" y="3630514"/>
              <a:ext cx="254309" cy="164387"/>
            </a:xfrm>
            <a:custGeom>
              <a:avLst/>
              <a:gdLst/>
              <a:ahLst/>
              <a:cxnLst/>
              <a:rect l="l" t="t" r="r" b="b"/>
              <a:pathLst>
                <a:path w="1711" h="1106" extrusionOk="0">
                  <a:moveTo>
                    <a:pt x="557" y="1"/>
                  </a:moveTo>
                  <a:cubicBezTo>
                    <a:pt x="287" y="1"/>
                    <a:pt x="54" y="204"/>
                    <a:pt x="27" y="478"/>
                  </a:cubicBezTo>
                  <a:cubicBezTo>
                    <a:pt x="1" y="769"/>
                    <a:pt x="210" y="1028"/>
                    <a:pt x="500" y="1057"/>
                  </a:cubicBezTo>
                  <a:lnTo>
                    <a:pt x="1101" y="1103"/>
                  </a:lnTo>
                  <a:cubicBezTo>
                    <a:pt x="1117" y="1104"/>
                    <a:pt x="1134" y="1105"/>
                    <a:pt x="1151" y="1105"/>
                  </a:cubicBezTo>
                  <a:cubicBezTo>
                    <a:pt x="1422" y="1105"/>
                    <a:pt x="1652" y="904"/>
                    <a:pt x="1682" y="627"/>
                  </a:cubicBezTo>
                  <a:cubicBezTo>
                    <a:pt x="1711" y="337"/>
                    <a:pt x="1502" y="77"/>
                    <a:pt x="1206" y="46"/>
                  </a:cubicBezTo>
                  <a:lnTo>
                    <a:pt x="606" y="3"/>
                  </a:lnTo>
                  <a:cubicBezTo>
                    <a:pt x="590" y="1"/>
                    <a:pt x="573" y="1"/>
                    <a:pt x="557" y="1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3699327" y="3842461"/>
              <a:ext cx="259362" cy="168251"/>
            </a:xfrm>
            <a:custGeom>
              <a:avLst/>
              <a:gdLst/>
              <a:ahLst/>
              <a:cxnLst/>
              <a:rect l="l" t="t" r="r" b="b"/>
              <a:pathLst>
                <a:path w="1745" h="1132" extrusionOk="0">
                  <a:moveTo>
                    <a:pt x="544" y="0"/>
                  </a:moveTo>
                  <a:cubicBezTo>
                    <a:pt x="280" y="0"/>
                    <a:pt x="54" y="202"/>
                    <a:pt x="27" y="469"/>
                  </a:cubicBezTo>
                  <a:cubicBezTo>
                    <a:pt x="1" y="757"/>
                    <a:pt x="207" y="1012"/>
                    <a:pt x="495" y="1041"/>
                  </a:cubicBezTo>
                  <a:lnTo>
                    <a:pt x="1144" y="1130"/>
                  </a:lnTo>
                  <a:cubicBezTo>
                    <a:pt x="1160" y="1131"/>
                    <a:pt x="1177" y="1132"/>
                    <a:pt x="1193" y="1132"/>
                  </a:cubicBezTo>
                  <a:cubicBezTo>
                    <a:pt x="1461" y="1132"/>
                    <a:pt x="1688" y="933"/>
                    <a:pt x="1718" y="661"/>
                  </a:cubicBezTo>
                  <a:cubicBezTo>
                    <a:pt x="1744" y="376"/>
                    <a:pt x="1538" y="119"/>
                    <a:pt x="1249" y="90"/>
                  </a:cubicBezTo>
                  <a:lnTo>
                    <a:pt x="601" y="3"/>
                  </a:lnTo>
                  <a:cubicBezTo>
                    <a:pt x="582" y="1"/>
                    <a:pt x="563" y="0"/>
                    <a:pt x="544" y="0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2775292" y="3485897"/>
              <a:ext cx="624699" cy="1082782"/>
            </a:xfrm>
            <a:custGeom>
              <a:avLst/>
              <a:gdLst/>
              <a:ahLst/>
              <a:cxnLst/>
              <a:rect l="l" t="t" r="r" b="b"/>
              <a:pathLst>
                <a:path w="4203" h="7285" extrusionOk="0">
                  <a:moveTo>
                    <a:pt x="2298" y="0"/>
                  </a:moveTo>
                  <a:cubicBezTo>
                    <a:pt x="2249" y="0"/>
                    <a:pt x="2216" y="8"/>
                    <a:pt x="2202" y="25"/>
                  </a:cubicBezTo>
                  <a:cubicBezTo>
                    <a:pt x="2080" y="188"/>
                    <a:pt x="1018" y="1343"/>
                    <a:pt x="917" y="1900"/>
                  </a:cubicBezTo>
                  <a:cubicBezTo>
                    <a:pt x="634" y="3495"/>
                    <a:pt x="0" y="7285"/>
                    <a:pt x="0" y="7285"/>
                  </a:cubicBezTo>
                  <a:cubicBezTo>
                    <a:pt x="0" y="7285"/>
                    <a:pt x="2466" y="7020"/>
                    <a:pt x="2896" y="4900"/>
                  </a:cubicBezTo>
                  <a:cubicBezTo>
                    <a:pt x="3204" y="3387"/>
                    <a:pt x="2202" y="2436"/>
                    <a:pt x="2202" y="2436"/>
                  </a:cubicBezTo>
                  <a:lnTo>
                    <a:pt x="2692" y="1353"/>
                  </a:lnTo>
                  <a:cubicBezTo>
                    <a:pt x="2895" y="1430"/>
                    <a:pt x="3071" y="1462"/>
                    <a:pt x="3224" y="1462"/>
                  </a:cubicBezTo>
                  <a:cubicBezTo>
                    <a:pt x="4042" y="1462"/>
                    <a:pt x="4203" y="536"/>
                    <a:pt x="4203" y="536"/>
                  </a:cubicBezTo>
                  <a:cubicBezTo>
                    <a:pt x="4203" y="536"/>
                    <a:pt x="2707" y="0"/>
                    <a:pt x="2298" y="0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2609569" y="4431484"/>
              <a:ext cx="774371" cy="711946"/>
            </a:xfrm>
            <a:custGeom>
              <a:avLst/>
              <a:gdLst/>
              <a:ahLst/>
              <a:cxnLst/>
              <a:rect l="l" t="t" r="r" b="b"/>
              <a:pathLst>
                <a:path w="5210" h="4790" extrusionOk="0">
                  <a:moveTo>
                    <a:pt x="1043" y="0"/>
                  </a:moveTo>
                  <a:lnTo>
                    <a:pt x="1" y="4789"/>
                  </a:lnTo>
                  <a:lnTo>
                    <a:pt x="4362" y="4789"/>
                  </a:lnTo>
                  <a:lnTo>
                    <a:pt x="5210" y="90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2609569" y="4431484"/>
              <a:ext cx="486769" cy="711946"/>
            </a:xfrm>
            <a:custGeom>
              <a:avLst/>
              <a:gdLst/>
              <a:ahLst/>
              <a:cxnLst/>
              <a:rect l="l" t="t" r="r" b="b"/>
              <a:pathLst>
                <a:path w="3275" h="4790" extrusionOk="0">
                  <a:moveTo>
                    <a:pt x="1043" y="0"/>
                  </a:moveTo>
                  <a:lnTo>
                    <a:pt x="1" y="4789"/>
                  </a:lnTo>
                  <a:lnTo>
                    <a:pt x="2337" y="4789"/>
                  </a:lnTo>
                  <a:lnTo>
                    <a:pt x="3274" y="48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/>
        </p:txBody>
      </p:sp>
      <p:grpSp>
        <p:nvGrpSpPr>
          <p:cNvPr id="33" name="Google Shape;33;p6"/>
          <p:cNvGrpSpPr/>
          <p:nvPr/>
        </p:nvGrpSpPr>
        <p:grpSpPr>
          <a:xfrm>
            <a:off x="-830875" y="230325"/>
            <a:ext cx="11504000" cy="4191150"/>
            <a:chOff x="-830875" y="230325"/>
            <a:chExt cx="11504000" cy="4191150"/>
          </a:xfrm>
        </p:grpSpPr>
        <p:sp>
          <p:nvSpPr>
            <p:cNvPr id="34" name="Google Shape;34;p6"/>
            <p:cNvSpPr/>
            <p:nvPr/>
          </p:nvSpPr>
          <p:spPr>
            <a:xfrm>
              <a:off x="8558425" y="2306775"/>
              <a:ext cx="2114700" cy="21147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-830875" y="230325"/>
              <a:ext cx="1407600" cy="14076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9"/>
          <p:cNvSpPr/>
          <p:nvPr/>
        </p:nvSpPr>
        <p:spPr>
          <a:xfrm>
            <a:off x="-2832975" y="-1697325"/>
            <a:ext cx="4370400" cy="4370400"/>
          </a:xfrm>
          <a:prstGeom prst="ellipse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9"/>
          <p:cNvSpPr/>
          <p:nvPr/>
        </p:nvSpPr>
        <p:spPr>
          <a:xfrm>
            <a:off x="7819600" y="3824600"/>
            <a:ext cx="2732100" cy="2732100"/>
          </a:xfrm>
          <a:prstGeom prst="ellipse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/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33275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6700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633275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66700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633275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66700"/>
            <a:ext cx="942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720000" y="20808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75" y="20808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6118550" y="20808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720000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3419275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118550" y="35142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grpSp>
        <p:nvGrpSpPr>
          <p:cNvPr id="77" name="Google Shape;77;p13"/>
          <p:cNvGrpSpPr/>
          <p:nvPr/>
        </p:nvGrpSpPr>
        <p:grpSpPr>
          <a:xfrm>
            <a:off x="7000375" y="-62250"/>
            <a:ext cx="4687950" cy="8377725"/>
            <a:chOff x="7000375" y="-62250"/>
            <a:chExt cx="4687950" cy="8377725"/>
          </a:xfrm>
        </p:grpSpPr>
        <p:sp>
          <p:nvSpPr>
            <p:cNvPr id="78" name="Google Shape;78;p13"/>
            <p:cNvSpPr/>
            <p:nvPr/>
          </p:nvSpPr>
          <p:spPr>
            <a:xfrm>
              <a:off x="7000375" y="3945075"/>
              <a:ext cx="4370400" cy="43704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8432125" y="-62250"/>
              <a:ext cx="3256200" cy="32562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/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901850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3473635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6045421" y="27322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901850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3473636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6045421" y="18378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grpSp>
        <p:nvGrpSpPr>
          <p:cNvPr id="117" name="Google Shape;117;p19"/>
          <p:cNvGrpSpPr/>
          <p:nvPr/>
        </p:nvGrpSpPr>
        <p:grpSpPr>
          <a:xfrm>
            <a:off x="-1133650" y="197200"/>
            <a:ext cx="11669350" cy="6074100"/>
            <a:chOff x="-1133650" y="197200"/>
            <a:chExt cx="11669350" cy="6074100"/>
          </a:xfrm>
        </p:grpSpPr>
        <p:sp>
          <p:nvSpPr>
            <p:cNvPr id="118" name="Google Shape;118;p19"/>
            <p:cNvSpPr/>
            <p:nvPr/>
          </p:nvSpPr>
          <p:spPr>
            <a:xfrm>
              <a:off x="8424000" y="197200"/>
              <a:ext cx="2111700" cy="21117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-1133650" y="4159600"/>
              <a:ext cx="2111700" cy="21117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2069125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0"/>
          <p:cNvSpPr txBox="1">
            <a:spLocks noGrp="1"/>
          </p:cNvSpPr>
          <p:nvPr>
            <p:ph type="subTitle" idx="2"/>
          </p:nvPr>
        </p:nvSpPr>
        <p:spPr>
          <a:xfrm>
            <a:off x="5613001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0"/>
          <p:cNvSpPr txBox="1">
            <a:spLocks noGrp="1"/>
          </p:cNvSpPr>
          <p:nvPr>
            <p:ph type="subTitle" idx="3"/>
          </p:nvPr>
        </p:nvSpPr>
        <p:spPr>
          <a:xfrm>
            <a:off x="2069125" y="34856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0"/>
          <p:cNvSpPr txBox="1">
            <a:spLocks noGrp="1"/>
          </p:cNvSpPr>
          <p:nvPr>
            <p:ph type="subTitle" idx="4"/>
          </p:nvPr>
        </p:nvSpPr>
        <p:spPr>
          <a:xfrm>
            <a:off x="5613000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0"/>
          <p:cNvSpPr txBox="1">
            <a:spLocks noGrp="1"/>
          </p:cNvSpPr>
          <p:nvPr>
            <p:ph type="subTitle" idx="5"/>
          </p:nvPr>
        </p:nvSpPr>
        <p:spPr>
          <a:xfrm>
            <a:off x="20691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127" name="Google Shape;127;p20"/>
          <p:cNvSpPr txBox="1">
            <a:spLocks noGrp="1"/>
          </p:cNvSpPr>
          <p:nvPr>
            <p:ph type="subTitle" idx="6"/>
          </p:nvPr>
        </p:nvSpPr>
        <p:spPr>
          <a:xfrm>
            <a:off x="2069125" y="31162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128" name="Google Shape;128;p20"/>
          <p:cNvSpPr txBox="1">
            <a:spLocks noGrp="1"/>
          </p:cNvSpPr>
          <p:nvPr>
            <p:ph type="subTitle" idx="7"/>
          </p:nvPr>
        </p:nvSpPr>
        <p:spPr>
          <a:xfrm>
            <a:off x="56129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129" name="Google Shape;129;p20"/>
          <p:cNvSpPr txBox="1">
            <a:spLocks noGrp="1"/>
          </p:cNvSpPr>
          <p:nvPr>
            <p:ph type="subTitle" idx="8"/>
          </p:nvPr>
        </p:nvSpPr>
        <p:spPr>
          <a:xfrm>
            <a:off x="56129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18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ete Round" panose="02000503050000020004"/>
              <a:buNone/>
              <a:defRPr sz="2400"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grpSp>
        <p:nvGrpSpPr>
          <p:cNvPr id="130" name="Google Shape;130;p20"/>
          <p:cNvGrpSpPr/>
          <p:nvPr/>
        </p:nvGrpSpPr>
        <p:grpSpPr>
          <a:xfrm>
            <a:off x="-1391750" y="2324313"/>
            <a:ext cx="11927425" cy="3718388"/>
            <a:chOff x="-1391750" y="2324313"/>
            <a:chExt cx="11927425" cy="3718388"/>
          </a:xfrm>
        </p:grpSpPr>
        <p:sp>
          <p:nvSpPr>
            <p:cNvPr id="131" name="Google Shape;131;p20"/>
            <p:cNvSpPr/>
            <p:nvPr/>
          </p:nvSpPr>
          <p:spPr>
            <a:xfrm>
              <a:off x="8423975" y="3931000"/>
              <a:ext cx="2111700" cy="21117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-1391750" y="2324313"/>
              <a:ext cx="2655600" cy="26556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2347900" y="17204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CREDITS: </a:t>
            </a:r>
            <a:r>
              <a:rPr lang="en-GB" sz="10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  <a:hlinkClick r:id="rId4"/>
              </a:rPr>
              <a:t>Freepik</a:t>
            </a:r>
            <a:r>
              <a:rPr lang="en-GB" sz="1000" b="1" u="sng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</a:t>
            </a:r>
            <a:endParaRPr sz="1000" b="1" u="sng">
              <a:solidFill>
                <a:schemeClr val="dk1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5" name="Google Shape;155;p22"/>
          <p:cNvGrpSpPr/>
          <p:nvPr/>
        </p:nvGrpSpPr>
        <p:grpSpPr>
          <a:xfrm>
            <a:off x="-1501650" y="-768492"/>
            <a:ext cx="12837000" cy="6608538"/>
            <a:chOff x="-1501650" y="-768492"/>
            <a:chExt cx="12837000" cy="6608538"/>
          </a:xfrm>
        </p:grpSpPr>
        <p:sp>
          <p:nvSpPr>
            <p:cNvPr id="156" name="Google Shape;156;p22"/>
            <p:cNvSpPr/>
            <p:nvPr/>
          </p:nvSpPr>
          <p:spPr>
            <a:xfrm>
              <a:off x="7337550" y="1842246"/>
              <a:ext cx="3997800" cy="39978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-1501650" y="-768492"/>
              <a:ext cx="3997800" cy="3997800"/>
            </a:xfrm>
            <a:prstGeom prst="ellipse">
              <a:avLst/>
            </a:pr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●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○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■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●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○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■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●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○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 panose="020B0604020202020204"/>
              <a:buChar char="■"/>
              <a:defRPr sz="12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9pPr>
          </a:lstStyle>
          <a:p/>
        </p:txBody>
      </p:sp>
      <p:sp>
        <p:nvSpPr>
          <p:cNvPr id="2" name="TextBox 1"/>
          <p:cNvSpPr txBox="1"/>
          <p:nvPr userDrawn="1"/>
        </p:nvSpPr>
        <p:spPr>
          <a:xfrm>
            <a:off x="7836748" y="476842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fld id="{5E89755D-D8FA-43D2-9879-27533DD8E301}" type="slidenum">
              <a:rPr lang="en-US" smtClean="0"/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507" y="4768427"/>
            <a:ext cx="1815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sz="1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hdphoto" Target="../media/image10.wdp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667" y="181947"/>
            <a:ext cx="795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TÀI NGUYÊN VÀ MÔI TRƯỜNG THÀNH PHỐ HỒ CHÍ MINH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37160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 descr="Trường đại học tài nguyên và môi trường Tp Hồ Chí Minh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76" y="877508"/>
            <a:ext cx="1228377" cy="122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0581" y="2163927"/>
            <a:ext cx="69850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</a:t>
            </a:r>
            <a:r>
              <a:rPr lang="vi-V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vi-VN" alt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667" y="2502481"/>
            <a:ext cx="839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sz="2000" b="1" kern="100" dirty="0">
                <a:solidFill>
                  <a:srgbClr val="3333CC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PHÁT TRIỂN ỨNG DỤNG MUA SẮM ĐỒ GIA DỤNG</a:t>
            </a:r>
            <a:endParaRPr lang="en-US" sz="2000" b="1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210" y="4069220"/>
            <a:ext cx="258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vi-V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Giảng viên hướng dẫn</a:t>
            </a:r>
            <a:endParaRPr lang="vi-VN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371600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Trọng Huynh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848590" y="3760038"/>
          <a:ext cx="5367789" cy="1127000"/>
        </p:xfrm>
        <a:graphic>
          <a:graphicData uri="http://schemas.openxmlformats.org/drawingml/2006/table">
            <a:tbl>
              <a:tblPr firstRow="1" firstCol="1" bandRow="1">
                <a:tableStyleId>{DE2B2392-BCCC-43E8-8709-B48CC8A791A7}</a:tableStyleId>
              </a:tblPr>
              <a:tblGrid>
                <a:gridCol w="1858871"/>
                <a:gridCol w="260195"/>
                <a:gridCol w="3248723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b="0" dirty="0" err="1">
                          <a:effectLst/>
                        </a:rPr>
                        <a:t>Họ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r>
                        <a:rPr lang="en-SG" sz="1300" b="0" dirty="0" err="1">
                          <a:effectLst/>
                        </a:rPr>
                        <a:t>và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r>
                        <a:rPr lang="en-SG" sz="1300" b="0" dirty="0" err="1">
                          <a:effectLst/>
                        </a:rPr>
                        <a:t>tên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r>
                        <a:rPr lang="en-SG" sz="1300" b="0" dirty="0" err="1">
                          <a:effectLst/>
                        </a:rPr>
                        <a:t>sinh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r>
                        <a:rPr lang="en-SG" sz="1300" b="0" dirty="0" err="1">
                          <a:effectLst/>
                        </a:rPr>
                        <a:t>viên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endParaRPr lang="en-US" sz="13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>
                          <a:effectLst/>
                        </a:rPr>
                        <a:t>: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sz="1400" b="1" dirty="0" err="1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en-US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b="0" dirty="0" err="1">
                          <a:effectLst/>
                        </a:rPr>
                        <a:t>Lớp</a:t>
                      </a:r>
                      <a:r>
                        <a:rPr lang="en-SG" sz="1300" b="0" dirty="0">
                          <a:effectLst/>
                        </a:rPr>
                        <a:t>, </a:t>
                      </a:r>
                      <a:r>
                        <a:rPr lang="en-SG" sz="1300" b="0" dirty="0" err="1">
                          <a:effectLst/>
                        </a:rPr>
                        <a:t>Khóa</a:t>
                      </a:r>
                      <a:endParaRPr lang="en-US" sz="13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dirty="0">
                          <a:effectLst/>
                        </a:rPr>
                        <a:t>: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10_ĐH_CNPM1</a:t>
                      </a:r>
                      <a:r>
                        <a:rPr lang="vi-VN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Khóa </a:t>
                      </a:r>
                      <a:r>
                        <a:rPr lang="en-US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b="0" dirty="0">
                          <a:effectLst/>
                        </a:rPr>
                        <a:t>MSSV</a:t>
                      </a:r>
                      <a:endParaRPr lang="en-US" sz="13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>
                          <a:effectLst/>
                        </a:rPr>
                        <a:t>: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1050080083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b="0" dirty="0" err="1">
                          <a:effectLst/>
                        </a:rPr>
                        <a:t>Niên</a:t>
                      </a:r>
                      <a:r>
                        <a:rPr lang="en-SG" sz="1300" b="0" dirty="0">
                          <a:effectLst/>
                        </a:rPr>
                        <a:t> </a:t>
                      </a:r>
                      <a:r>
                        <a:rPr lang="en-SG" sz="1300" b="0" dirty="0" err="1">
                          <a:effectLst/>
                        </a:rPr>
                        <a:t>khóa</a:t>
                      </a:r>
                      <a:endParaRPr lang="en-US" sz="13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SG" sz="1300" dirty="0">
                          <a:effectLst/>
                        </a:rPr>
                        <a:t> </a:t>
                      </a:r>
                      <a:r>
                        <a:rPr lang="en-US" sz="14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2021 - 2015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12" descr="Logo Ứng Dụng Mua Sắm LV"/>
          <p:cNvPicPr/>
          <p:nvPr/>
        </p:nvPicPr>
        <p:blipFill>
          <a:blip r:embed="rId2"/>
          <a:stretch>
            <a:fillRect/>
          </a:stretch>
        </p:blipFill>
        <p:spPr>
          <a:xfrm>
            <a:off x="3932656" y="2960592"/>
            <a:ext cx="1002297" cy="902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056" y="724708"/>
            <a:ext cx="7300913" cy="40699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858" y="141179"/>
            <a:ext cx="6691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THỰC NGHIỆM</a:t>
            </a:r>
            <a:endParaRPr lang="vi-V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>
            <a:spLocks noGrp="1"/>
          </p:cNvSpPr>
          <p:nvPr>
            <p:ph type="subTitle" idx="4"/>
          </p:nvPr>
        </p:nvSpPr>
        <p:spPr>
          <a:xfrm>
            <a:off x="77124" y="-272425"/>
            <a:ext cx="6888218" cy="801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 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" name="Google Shape;242;p28"/>
          <p:cNvGrpSpPr/>
          <p:nvPr/>
        </p:nvGrpSpPr>
        <p:grpSpPr>
          <a:xfrm>
            <a:off x="7154455" y="56495"/>
            <a:ext cx="1743056" cy="1851134"/>
            <a:chOff x="5922001" y="1327400"/>
            <a:chExt cx="3238851" cy="3276601"/>
          </a:xfrm>
        </p:grpSpPr>
        <p:grpSp>
          <p:nvGrpSpPr>
            <p:cNvPr id="144" name="Google Shape;243;p28"/>
            <p:cNvGrpSpPr/>
            <p:nvPr/>
          </p:nvGrpSpPr>
          <p:grpSpPr>
            <a:xfrm>
              <a:off x="7066991" y="1327400"/>
              <a:ext cx="1619908" cy="3276206"/>
              <a:chOff x="7066991" y="1327400"/>
              <a:chExt cx="1619908" cy="3276206"/>
            </a:xfrm>
          </p:grpSpPr>
          <p:sp>
            <p:nvSpPr>
              <p:cNvPr id="187" name="Google Shape;244;p28"/>
              <p:cNvSpPr/>
              <p:nvPr/>
            </p:nvSpPr>
            <p:spPr>
              <a:xfrm>
                <a:off x="7066991" y="1327400"/>
                <a:ext cx="1619908" cy="327620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26379" extrusionOk="0">
                    <a:moveTo>
                      <a:pt x="2135" y="1"/>
                    </a:moveTo>
                    <a:cubicBezTo>
                      <a:pt x="954" y="1"/>
                      <a:pt x="0" y="954"/>
                      <a:pt x="0" y="2133"/>
                    </a:cubicBezTo>
                    <a:lnTo>
                      <a:pt x="0" y="24246"/>
                    </a:lnTo>
                    <a:cubicBezTo>
                      <a:pt x="0" y="24433"/>
                      <a:pt x="24" y="24621"/>
                      <a:pt x="72" y="24794"/>
                    </a:cubicBezTo>
                    <a:cubicBezTo>
                      <a:pt x="92" y="24871"/>
                      <a:pt x="118" y="24945"/>
                      <a:pt x="144" y="25017"/>
                    </a:cubicBezTo>
                    <a:cubicBezTo>
                      <a:pt x="195" y="25154"/>
                      <a:pt x="265" y="25288"/>
                      <a:pt x="346" y="25411"/>
                    </a:cubicBezTo>
                    <a:cubicBezTo>
                      <a:pt x="603" y="25807"/>
                      <a:pt x="987" y="26110"/>
                      <a:pt x="1444" y="26266"/>
                    </a:cubicBezTo>
                    <a:cubicBezTo>
                      <a:pt x="1660" y="26340"/>
                      <a:pt x="1895" y="26379"/>
                      <a:pt x="2135" y="26379"/>
                    </a:cubicBezTo>
                    <a:lnTo>
                      <a:pt x="10913" y="26379"/>
                    </a:lnTo>
                    <a:cubicBezTo>
                      <a:pt x="12090" y="26379"/>
                      <a:pt x="13043" y="25425"/>
                      <a:pt x="13043" y="24246"/>
                    </a:cubicBezTo>
                    <a:lnTo>
                      <a:pt x="13043" y="2133"/>
                    </a:lnTo>
                    <a:cubicBezTo>
                      <a:pt x="13043" y="956"/>
                      <a:pt x="12085" y="3"/>
                      <a:pt x="10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245;p28"/>
              <p:cNvSpPr/>
              <p:nvPr/>
            </p:nvSpPr>
            <p:spPr>
              <a:xfrm>
                <a:off x="7159767" y="1407384"/>
                <a:ext cx="1434481" cy="3116612"/>
              </a:xfrm>
              <a:custGeom>
                <a:avLst/>
                <a:gdLst/>
                <a:ahLst/>
                <a:cxnLst/>
                <a:rect l="l" t="t" r="r" b="b"/>
                <a:pathLst>
                  <a:path w="11550" h="25094" extrusionOk="0">
                    <a:moveTo>
                      <a:pt x="493" y="0"/>
                    </a:moveTo>
                    <a:cubicBezTo>
                      <a:pt x="219" y="0"/>
                      <a:pt x="0" y="224"/>
                      <a:pt x="0" y="492"/>
                    </a:cubicBezTo>
                    <a:lnTo>
                      <a:pt x="0" y="24601"/>
                    </a:lnTo>
                    <a:cubicBezTo>
                      <a:pt x="0" y="24875"/>
                      <a:pt x="224" y="25093"/>
                      <a:pt x="493" y="25093"/>
                    </a:cubicBezTo>
                    <a:lnTo>
                      <a:pt x="11057" y="25093"/>
                    </a:lnTo>
                    <a:cubicBezTo>
                      <a:pt x="11326" y="25093"/>
                      <a:pt x="11549" y="24870"/>
                      <a:pt x="11549" y="24601"/>
                    </a:cubicBezTo>
                    <a:lnTo>
                      <a:pt x="11549" y="492"/>
                    </a:lnTo>
                    <a:cubicBezTo>
                      <a:pt x="11549" y="221"/>
                      <a:pt x="11326" y="0"/>
                      <a:pt x="11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246;p28"/>
              <p:cNvSpPr/>
              <p:nvPr/>
            </p:nvSpPr>
            <p:spPr>
              <a:xfrm>
                <a:off x="7599680" y="4378085"/>
                <a:ext cx="503000" cy="19499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157" extrusionOk="0">
                    <a:moveTo>
                      <a:pt x="20" y="0"/>
                    </a:moveTo>
                    <a:cubicBezTo>
                      <a:pt x="10" y="0"/>
                      <a:pt x="0" y="7"/>
                      <a:pt x="0" y="19"/>
                    </a:cubicBezTo>
                    <a:lnTo>
                      <a:pt x="0" y="139"/>
                    </a:lnTo>
                    <a:cubicBezTo>
                      <a:pt x="0" y="149"/>
                      <a:pt x="8" y="156"/>
                      <a:pt x="20" y="156"/>
                    </a:cubicBezTo>
                    <a:lnTo>
                      <a:pt x="4030" y="156"/>
                    </a:lnTo>
                    <a:cubicBezTo>
                      <a:pt x="4042" y="156"/>
                      <a:pt x="4049" y="149"/>
                      <a:pt x="4047" y="139"/>
                    </a:cubicBezTo>
                    <a:lnTo>
                      <a:pt x="4047" y="19"/>
                    </a:lnTo>
                    <a:cubicBezTo>
                      <a:pt x="4047" y="10"/>
                      <a:pt x="4042" y="0"/>
                      <a:pt x="4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247;p28"/>
              <p:cNvSpPr/>
              <p:nvPr/>
            </p:nvSpPr>
            <p:spPr>
              <a:xfrm>
                <a:off x="7467781" y="1338205"/>
                <a:ext cx="818337" cy="155495"/>
              </a:xfrm>
              <a:custGeom>
                <a:avLst/>
                <a:gdLst/>
                <a:ahLst/>
                <a:cxnLst/>
                <a:rect l="l" t="t" r="r" b="b"/>
                <a:pathLst>
                  <a:path w="6589" h="1252" extrusionOk="0">
                    <a:moveTo>
                      <a:pt x="6588" y="0"/>
                    </a:moveTo>
                    <a:lnTo>
                      <a:pt x="1" y="156"/>
                    </a:lnTo>
                    <a:lnTo>
                      <a:pt x="1" y="519"/>
                    </a:lnTo>
                    <a:cubicBezTo>
                      <a:pt x="1" y="925"/>
                      <a:pt x="328" y="1251"/>
                      <a:pt x="733" y="1251"/>
                    </a:cubicBezTo>
                    <a:lnTo>
                      <a:pt x="5856" y="1251"/>
                    </a:lnTo>
                    <a:cubicBezTo>
                      <a:pt x="6259" y="1251"/>
                      <a:pt x="6588" y="925"/>
                      <a:pt x="6588" y="519"/>
                    </a:cubicBezTo>
                    <a:lnTo>
                      <a:pt x="65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248;p28"/>
              <p:cNvSpPr/>
              <p:nvPr/>
            </p:nvSpPr>
            <p:spPr>
              <a:xfrm>
                <a:off x="8127898" y="1396951"/>
                <a:ext cx="26951" cy="26951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17" extrusionOk="0">
                    <a:moveTo>
                      <a:pt x="109" y="0"/>
                    </a:moveTo>
                    <a:cubicBezTo>
                      <a:pt x="49" y="0"/>
                      <a:pt x="0" y="48"/>
                      <a:pt x="0" y="108"/>
                    </a:cubicBezTo>
                    <a:cubicBezTo>
                      <a:pt x="0" y="168"/>
                      <a:pt x="49" y="216"/>
                      <a:pt x="109" y="216"/>
                    </a:cubicBezTo>
                    <a:cubicBezTo>
                      <a:pt x="169" y="216"/>
                      <a:pt x="217" y="168"/>
                      <a:pt x="217" y="108"/>
                    </a:cubicBezTo>
                    <a:cubicBezTo>
                      <a:pt x="217" y="48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249;p28"/>
              <p:cNvSpPr/>
              <p:nvPr/>
            </p:nvSpPr>
            <p:spPr>
              <a:xfrm>
                <a:off x="7735429" y="1397448"/>
                <a:ext cx="280686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18" extrusionOk="0">
                    <a:moveTo>
                      <a:pt x="108" y="1"/>
                    </a:moveTo>
                    <a:cubicBezTo>
                      <a:pt x="48" y="1"/>
                      <a:pt x="0" y="49"/>
                      <a:pt x="0" y="109"/>
                    </a:cubicBezTo>
                    <a:cubicBezTo>
                      <a:pt x="0" y="169"/>
                      <a:pt x="48" y="217"/>
                      <a:pt x="108" y="217"/>
                    </a:cubicBezTo>
                    <a:lnTo>
                      <a:pt x="2149" y="217"/>
                    </a:lnTo>
                    <a:cubicBezTo>
                      <a:pt x="2210" y="217"/>
                      <a:pt x="2260" y="164"/>
                      <a:pt x="2258" y="109"/>
                    </a:cubicBezTo>
                    <a:cubicBezTo>
                      <a:pt x="2258" y="49"/>
                      <a:pt x="2210" y="1"/>
                      <a:pt x="21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250;p28"/>
              <p:cNvSpPr/>
              <p:nvPr/>
            </p:nvSpPr>
            <p:spPr>
              <a:xfrm>
                <a:off x="7264964" y="1628954"/>
                <a:ext cx="1221855" cy="605587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4876" extrusionOk="0">
                    <a:moveTo>
                      <a:pt x="183" y="0"/>
                    </a:moveTo>
                    <a:cubicBezTo>
                      <a:pt x="80" y="0"/>
                      <a:pt x="1" y="82"/>
                      <a:pt x="1" y="183"/>
                    </a:cubicBezTo>
                    <a:lnTo>
                      <a:pt x="1" y="4691"/>
                    </a:lnTo>
                    <a:cubicBezTo>
                      <a:pt x="1" y="4794"/>
                      <a:pt x="80" y="4876"/>
                      <a:pt x="183" y="4876"/>
                    </a:cubicBezTo>
                    <a:lnTo>
                      <a:pt x="9655" y="4876"/>
                    </a:lnTo>
                    <a:cubicBezTo>
                      <a:pt x="9756" y="4876"/>
                      <a:pt x="9837" y="4794"/>
                      <a:pt x="9837" y="4691"/>
                    </a:cubicBezTo>
                    <a:lnTo>
                      <a:pt x="9837" y="183"/>
                    </a:lnTo>
                    <a:cubicBezTo>
                      <a:pt x="9837" y="82"/>
                      <a:pt x="9756" y="0"/>
                      <a:pt x="9655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251;p28"/>
              <p:cNvSpPr/>
              <p:nvPr/>
            </p:nvSpPr>
            <p:spPr>
              <a:xfrm>
                <a:off x="7874408" y="2019682"/>
                <a:ext cx="529454" cy="143324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154" extrusionOk="0">
                    <a:moveTo>
                      <a:pt x="577" y="0"/>
                    </a:moveTo>
                    <a:cubicBezTo>
                      <a:pt x="260" y="0"/>
                      <a:pt x="0" y="257"/>
                      <a:pt x="0" y="577"/>
                    </a:cubicBezTo>
                    <a:cubicBezTo>
                      <a:pt x="0" y="894"/>
                      <a:pt x="260" y="1153"/>
                      <a:pt x="577" y="1153"/>
                    </a:cubicBezTo>
                    <a:lnTo>
                      <a:pt x="3687" y="1153"/>
                    </a:lnTo>
                    <a:cubicBezTo>
                      <a:pt x="4006" y="1153"/>
                      <a:pt x="4263" y="894"/>
                      <a:pt x="4263" y="577"/>
                    </a:cubicBezTo>
                    <a:cubicBezTo>
                      <a:pt x="4263" y="257"/>
                      <a:pt x="4006" y="0"/>
                      <a:pt x="3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252;p28"/>
              <p:cNvSpPr/>
              <p:nvPr/>
            </p:nvSpPr>
            <p:spPr>
              <a:xfrm>
                <a:off x="7874035" y="1725828"/>
                <a:ext cx="529827" cy="54523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9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0"/>
                    </a:cubicBezTo>
                    <a:cubicBezTo>
                      <a:pt x="1" y="340"/>
                      <a:pt x="99" y="438"/>
                      <a:pt x="219" y="438"/>
                    </a:cubicBezTo>
                    <a:lnTo>
                      <a:pt x="4047" y="438"/>
                    </a:lnTo>
                    <a:cubicBezTo>
                      <a:pt x="4167" y="438"/>
                      <a:pt x="4266" y="340"/>
                      <a:pt x="4266" y="220"/>
                    </a:cubicBezTo>
                    <a:cubicBezTo>
                      <a:pt x="4266" y="99"/>
                      <a:pt x="4167" y="1"/>
                      <a:pt x="4047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253;p28"/>
              <p:cNvSpPr/>
              <p:nvPr/>
            </p:nvSpPr>
            <p:spPr>
              <a:xfrm>
                <a:off x="7874408" y="1815624"/>
                <a:ext cx="529454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436" extrusionOk="0">
                    <a:moveTo>
                      <a:pt x="65" y="1"/>
                    </a:moveTo>
                    <a:cubicBezTo>
                      <a:pt x="31" y="1"/>
                      <a:pt x="0" y="27"/>
                      <a:pt x="0" y="63"/>
                    </a:cubicBezTo>
                    <a:lnTo>
                      <a:pt x="0" y="373"/>
                    </a:lnTo>
                    <a:cubicBezTo>
                      <a:pt x="0" y="407"/>
                      <a:pt x="29" y="436"/>
                      <a:pt x="65" y="436"/>
                    </a:cubicBezTo>
                    <a:lnTo>
                      <a:pt x="4200" y="436"/>
                    </a:lnTo>
                    <a:cubicBezTo>
                      <a:pt x="4236" y="436"/>
                      <a:pt x="4263" y="407"/>
                      <a:pt x="4263" y="373"/>
                    </a:cubicBezTo>
                    <a:lnTo>
                      <a:pt x="4263" y="63"/>
                    </a:lnTo>
                    <a:cubicBezTo>
                      <a:pt x="4263" y="32"/>
                      <a:pt x="4236" y="1"/>
                      <a:pt x="4200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254;p28"/>
              <p:cNvSpPr/>
              <p:nvPr/>
            </p:nvSpPr>
            <p:spPr>
              <a:xfrm>
                <a:off x="7874408" y="1904550"/>
                <a:ext cx="399171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438" extrusionOk="0">
                    <a:moveTo>
                      <a:pt x="219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9"/>
                      <a:pt x="99" y="438"/>
                      <a:pt x="219" y="438"/>
                    </a:cubicBezTo>
                    <a:lnTo>
                      <a:pt x="2992" y="438"/>
                    </a:lnTo>
                    <a:cubicBezTo>
                      <a:pt x="3113" y="438"/>
                      <a:pt x="3211" y="341"/>
                      <a:pt x="3213" y="219"/>
                    </a:cubicBezTo>
                    <a:cubicBezTo>
                      <a:pt x="3213" y="99"/>
                      <a:pt x="3113" y="0"/>
                      <a:pt x="2992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255;p28"/>
              <p:cNvSpPr/>
              <p:nvPr/>
            </p:nvSpPr>
            <p:spPr>
              <a:xfrm>
                <a:off x="7383077" y="1763212"/>
                <a:ext cx="418297" cy="337445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2717" extrusionOk="0">
                    <a:moveTo>
                      <a:pt x="1150" y="1"/>
                    </a:moveTo>
                    <a:cubicBezTo>
                      <a:pt x="1148" y="1"/>
                      <a:pt x="1146" y="1"/>
                      <a:pt x="1144" y="3"/>
                    </a:cubicBezTo>
                    <a:lnTo>
                      <a:pt x="774" y="216"/>
                    </a:lnTo>
                    <a:lnTo>
                      <a:pt x="18" y="843"/>
                    </a:lnTo>
                    <a:cubicBezTo>
                      <a:pt x="3" y="855"/>
                      <a:pt x="1" y="877"/>
                      <a:pt x="15" y="891"/>
                    </a:cubicBezTo>
                    <a:lnTo>
                      <a:pt x="383" y="1314"/>
                    </a:lnTo>
                    <a:cubicBezTo>
                      <a:pt x="390" y="1321"/>
                      <a:pt x="400" y="1326"/>
                      <a:pt x="410" y="1326"/>
                    </a:cubicBezTo>
                    <a:cubicBezTo>
                      <a:pt x="415" y="1326"/>
                      <a:pt x="421" y="1325"/>
                      <a:pt x="426" y="1321"/>
                    </a:cubicBezTo>
                    <a:lnTo>
                      <a:pt x="772" y="1090"/>
                    </a:lnTo>
                    <a:lnTo>
                      <a:pt x="772" y="2702"/>
                    </a:lnTo>
                    <a:cubicBezTo>
                      <a:pt x="772" y="2707"/>
                      <a:pt x="774" y="2716"/>
                      <a:pt x="784" y="2716"/>
                    </a:cubicBezTo>
                    <a:lnTo>
                      <a:pt x="2592" y="2716"/>
                    </a:lnTo>
                    <a:cubicBezTo>
                      <a:pt x="2597" y="2716"/>
                      <a:pt x="2604" y="2711"/>
                      <a:pt x="2604" y="2702"/>
                    </a:cubicBezTo>
                    <a:lnTo>
                      <a:pt x="2604" y="1093"/>
                    </a:lnTo>
                    <a:lnTo>
                      <a:pt x="2948" y="1323"/>
                    </a:lnTo>
                    <a:cubicBezTo>
                      <a:pt x="2955" y="1327"/>
                      <a:pt x="2962" y="1329"/>
                      <a:pt x="2968" y="1329"/>
                    </a:cubicBezTo>
                    <a:cubicBezTo>
                      <a:pt x="2978" y="1329"/>
                      <a:pt x="2986" y="1326"/>
                      <a:pt x="2993" y="1319"/>
                    </a:cubicBezTo>
                    <a:lnTo>
                      <a:pt x="3361" y="894"/>
                    </a:lnTo>
                    <a:cubicBezTo>
                      <a:pt x="3368" y="879"/>
                      <a:pt x="3365" y="855"/>
                      <a:pt x="3351" y="843"/>
                    </a:cubicBezTo>
                    <a:lnTo>
                      <a:pt x="2595" y="216"/>
                    </a:lnTo>
                    <a:lnTo>
                      <a:pt x="2225" y="3"/>
                    </a:lnTo>
                    <a:cubicBezTo>
                      <a:pt x="2222" y="2"/>
                      <a:pt x="2220" y="2"/>
                      <a:pt x="2219" y="2"/>
                    </a:cubicBezTo>
                    <a:cubicBezTo>
                      <a:pt x="2213" y="2"/>
                      <a:pt x="2210" y="5"/>
                      <a:pt x="2210" y="12"/>
                    </a:cubicBezTo>
                    <a:cubicBezTo>
                      <a:pt x="2201" y="293"/>
                      <a:pt x="1968" y="519"/>
                      <a:pt x="1684" y="519"/>
                    </a:cubicBezTo>
                    <a:cubicBezTo>
                      <a:pt x="1403" y="519"/>
                      <a:pt x="1168" y="293"/>
                      <a:pt x="1158" y="12"/>
                    </a:cubicBezTo>
                    <a:cubicBezTo>
                      <a:pt x="1158" y="5"/>
                      <a:pt x="1155" y="1"/>
                      <a:pt x="1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256;p28"/>
              <p:cNvSpPr/>
              <p:nvPr/>
            </p:nvSpPr>
            <p:spPr>
              <a:xfrm>
                <a:off x="7264964" y="2308940"/>
                <a:ext cx="1221855" cy="605587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4876" extrusionOk="0">
                    <a:moveTo>
                      <a:pt x="183" y="1"/>
                    </a:moveTo>
                    <a:cubicBezTo>
                      <a:pt x="80" y="1"/>
                      <a:pt x="1" y="83"/>
                      <a:pt x="1" y="183"/>
                    </a:cubicBezTo>
                    <a:lnTo>
                      <a:pt x="1" y="4693"/>
                    </a:lnTo>
                    <a:cubicBezTo>
                      <a:pt x="1" y="4794"/>
                      <a:pt x="80" y="4876"/>
                      <a:pt x="183" y="4876"/>
                    </a:cubicBezTo>
                    <a:lnTo>
                      <a:pt x="9655" y="4876"/>
                    </a:lnTo>
                    <a:cubicBezTo>
                      <a:pt x="9756" y="4876"/>
                      <a:pt x="9837" y="4794"/>
                      <a:pt x="9837" y="4693"/>
                    </a:cubicBezTo>
                    <a:lnTo>
                      <a:pt x="9837" y="183"/>
                    </a:lnTo>
                    <a:cubicBezTo>
                      <a:pt x="9837" y="83"/>
                      <a:pt x="9756" y="1"/>
                      <a:pt x="9655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57;p28"/>
              <p:cNvSpPr/>
              <p:nvPr/>
            </p:nvSpPr>
            <p:spPr>
              <a:xfrm>
                <a:off x="7874408" y="2699668"/>
                <a:ext cx="529454" cy="143324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154" extrusionOk="0">
                    <a:moveTo>
                      <a:pt x="577" y="1"/>
                    </a:moveTo>
                    <a:cubicBezTo>
                      <a:pt x="260" y="1"/>
                      <a:pt x="0" y="258"/>
                      <a:pt x="0" y="577"/>
                    </a:cubicBezTo>
                    <a:cubicBezTo>
                      <a:pt x="0" y="894"/>
                      <a:pt x="260" y="1154"/>
                      <a:pt x="577" y="1154"/>
                    </a:cubicBezTo>
                    <a:lnTo>
                      <a:pt x="3687" y="1154"/>
                    </a:lnTo>
                    <a:cubicBezTo>
                      <a:pt x="4006" y="1154"/>
                      <a:pt x="4263" y="894"/>
                      <a:pt x="4263" y="577"/>
                    </a:cubicBezTo>
                    <a:cubicBezTo>
                      <a:pt x="4263" y="258"/>
                      <a:pt x="4006" y="1"/>
                      <a:pt x="3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58;p28"/>
              <p:cNvSpPr/>
              <p:nvPr/>
            </p:nvSpPr>
            <p:spPr>
              <a:xfrm>
                <a:off x="7874035" y="2405939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19" y="437"/>
                    </a:cubicBezTo>
                    <a:lnTo>
                      <a:pt x="4047" y="437"/>
                    </a:lnTo>
                    <a:cubicBezTo>
                      <a:pt x="4167" y="437"/>
                      <a:pt x="4266" y="339"/>
                      <a:pt x="4266" y="219"/>
                    </a:cubicBezTo>
                    <a:cubicBezTo>
                      <a:pt x="4266" y="99"/>
                      <a:pt x="4167" y="0"/>
                      <a:pt x="4047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59;p28"/>
              <p:cNvSpPr/>
              <p:nvPr/>
            </p:nvSpPr>
            <p:spPr>
              <a:xfrm>
                <a:off x="7874035" y="2495113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9"/>
                      <a:pt x="99" y="438"/>
                      <a:pt x="219" y="438"/>
                    </a:cubicBezTo>
                    <a:lnTo>
                      <a:pt x="4047" y="438"/>
                    </a:lnTo>
                    <a:cubicBezTo>
                      <a:pt x="4167" y="438"/>
                      <a:pt x="4266" y="341"/>
                      <a:pt x="4266" y="219"/>
                    </a:cubicBezTo>
                    <a:cubicBezTo>
                      <a:pt x="4266" y="99"/>
                      <a:pt x="4167" y="0"/>
                      <a:pt x="4047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60;p28"/>
              <p:cNvSpPr/>
              <p:nvPr/>
            </p:nvSpPr>
            <p:spPr>
              <a:xfrm>
                <a:off x="7874408" y="2584536"/>
                <a:ext cx="399171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438" extrusionOk="0">
                    <a:moveTo>
                      <a:pt x="219" y="1"/>
                    </a:moveTo>
                    <a:cubicBezTo>
                      <a:pt x="99" y="1"/>
                      <a:pt x="0" y="99"/>
                      <a:pt x="0" y="219"/>
                    </a:cubicBezTo>
                    <a:cubicBezTo>
                      <a:pt x="0" y="340"/>
                      <a:pt x="99" y="438"/>
                      <a:pt x="219" y="438"/>
                    </a:cubicBezTo>
                    <a:lnTo>
                      <a:pt x="2992" y="438"/>
                    </a:lnTo>
                    <a:cubicBezTo>
                      <a:pt x="3113" y="438"/>
                      <a:pt x="3211" y="342"/>
                      <a:pt x="3213" y="219"/>
                    </a:cubicBezTo>
                    <a:cubicBezTo>
                      <a:pt x="3213" y="99"/>
                      <a:pt x="3113" y="1"/>
                      <a:pt x="2992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61;p28"/>
              <p:cNvSpPr/>
              <p:nvPr/>
            </p:nvSpPr>
            <p:spPr>
              <a:xfrm>
                <a:off x="7382208" y="2443198"/>
                <a:ext cx="419167" cy="33744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2717" extrusionOk="0">
                    <a:moveTo>
                      <a:pt x="1157" y="0"/>
                    </a:moveTo>
                    <a:cubicBezTo>
                      <a:pt x="1155" y="0"/>
                      <a:pt x="1153" y="1"/>
                      <a:pt x="1151" y="3"/>
                    </a:cubicBezTo>
                    <a:lnTo>
                      <a:pt x="781" y="217"/>
                    </a:lnTo>
                    <a:lnTo>
                      <a:pt x="20" y="844"/>
                    </a:lnTo>
                    <a:cubicBezTo>
                      <a:pt x="6" y="856"/>
                      <a:pt x="1" y="877"/>
                      <a:pt x="18" y="892"/>
                    </a:cubicBezTo>
                    <a:lnTo>
                      <a:pt x="383" y="1314"/>
                    </a:lnTo>
                    <a:cubicBezTo>
                      <a:pt x="390" y="1322"/>
                      <a:pt x="401" y="1327"/>
                      <a:pt x="411" y="1327"/>
                    </a:cubicBezTo>
                    <a:cubicBezTo>
                      <a:pt x="417" y="1327"/>
                      <a:pt x="423" y="1325"/>
                      <a:pt x="428" y="1321"/>
                    </a:cubicBezTo>
                    <a:lnTo>
                      <a:pt x="774" y="1091"/>
                    </a:lnTo>
                    <a:lnTo>
                      <a:pt x="774" y="2702"/>
                    </a:lnTo>
                    <a:cubicBezTo>
                      <a:pt x="774" y="2707"/>
                      <a:pt x="776" y="2717"/>
                      <a:pt x="786" y="2717"/>
                    </a:cubicBezTo>
                    <a:lnTo>
                      <a:pt x="2592" y="2717"/>
                    </a:lnTo>
                    <a:cubicBezTo>
                      <a:pt x="2599" y="2717"/>
                      <a:pt x="2604" y="2712"/>
                      <a:pt x="2604" y="2702"/>
                    </a:cubicBezTo>
                    <a:lnTo>
                      <a:pt x="2604" y="1093"/>
                    </a:lnTo>
                    <a:lnTo>
                      <a:pt x="2950" y="1324"/>
                    </a:lnTo>
                    <a:cubicBezTo>
                      <a:pt x="2956" y="1328"/>
                      <a:pt x="2962" y="1330"/>
                      <a:pt x="2969" y="1330"/>
                    </a:cubicBezTo>
                    <a:cubicBezTo>
                      <a:pt x="2977" y="1330"/>
                      <a:pt x="2986" y="1326"/>
                      <a:pt x="2993" y="1319"/>
                    </a:cubicBezTo>
                    <a:lnTo>
                      <a:pt x="3360" y="894"/>
                    </a:lnTo>
                    <a:cubicBezTo>
                      <a:pt x="3375" y="877"/>
                      <a:pt x="3372" y="856"/>
                      <a:pt x="3358" y="844"/>
                    </a:cubicBezTo>
                    <a:lnTo>
                      <a:pt x="2602" y="217"/>
                    </a:lnTo>
                    <a:lnTo>
                      <a:pt x="2232" y="3"/>
                    </a:lnTo>
                    <a:cubicBezTo>
                      <a:pt x="2229" y="2"/>
                      <a:pt x="2227" y="2"/>
                      <a:pt x="2226" y="2"/>
                    </a:cubicBezTo>
                    <a:cubicBezTo>
                      <a:pt x="2220" y="2"/>
                      <a:pt x="2217" y="5"/>
                      <a:pt x="2217" y="13"/>
                    </a:cubicBezTo>
                    <a:cubicBezTo>
                      <a:pt x="2208" y="294"/>
                      <a:pt x="1975" y="519"/>
                      <a:pt x="1691" y="519"/>
                    </a:cubicBezTo>
                    <a:cubicBezTo>
                      <a:pt x="1410" y="519"/>
                      <a:pt x="1175" y="294"/>
                      <a:pt x="1165" y="13"/>
                    </a:cubicBezTo>
                    <a:cubicBezTo>
                      <a:pt x="1165" y="6"/>
                      <a:pt x="1162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62;p28"/>
              <p:cNvSpPr/>
              <p:nvPr/>
            </p:nvSpPr>
            <p:spPr>
              <a:xfrm>
                <a:off x="7264964" y="2989050"/>
                <a:ext cx="1221855" cy="605587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4876" extrusionOk="0">
                    <a:moveTo>
                      <a:pt x="183" y="0"/>
                    </a:moveTo>
                    <a:cubicBezTo>
                      <a:pt x="80" y="0"/>
                      <a:pt x="1" y="82"/>
                      <a:pt x="1" y="183"/>
                    </a:cubicBezTo>
                    <a:lnTo>
                      <a:pt x="1" y="4693"/>
                    </a:lnTo>
                    <a:cubicBezTo>
                      <a:pt x="1" y="4794"/>
                      <a:pt x="80" y="4875"/>
                      <a:pt x="183" y="4875"/>
                    </a:cubicBezTo>
                    <a:lnTo>
                      <a:pt x="9655" y="4875"/>
                    </a:lnTo>
                    <a:cubicBezTo>
                      <a:pt x="9756" y="4875"/>
                      <a:pt x="9837" y="4794"/>
                      <a:pt x="9837" y="4690"/>
                    </a:cubicBezTo>
                    <a:lnTo>
                      <a:pt x="9837" y="183"/>
                    </a:lnTo>
                    <a:cubicBezTo>
                      <a:pt x="9837" y="82"/>
                      <a:pt x="9756" y="0"/>
                      <a:pt x="9655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63;p28"/>
              <p:cNvSpPr/>
              <p:nvPr/>
            </p:nvSpPr>
            <p:spPr>
              <a:xfrm>
                <a:off x="7874408" y="3379778"/>
                <a:ext cx="529454" cy="143324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154" extrusionOk="0">
                    <a:moveTo>
                      <a:pt x="577" y="0"/>
                    </a:moveTo>
                    <a:cubicBezTo>
                      <a:pt x="260" y="0"/>
                      <a:pt x="0" y="257"/>
                      <a:pt x="0" y="577"/>
                    </a:cubicBezTo>
                    <a:cubicBezTo>
                      <a:pt x="0" y="894"/>
                      <a:pt x="260" y="1153"/>
                      <a:pt x="577" y="1153"/>
                    </a:cubicBezTo>
                    <a:lnTo>
                      <a:pt x="3687" y="1153"/>
                    </a:lnTo>
                    <a:cubicBezTo>
                      <a:pt x="4006" y="1153"/>
                      <a:pt x="4263" y="894"/>
                      <a:pt x="4263" y="577"/>
                    </a:cubicBezTo>
                    <a:cubicBezTo>
                      <a:pt x="4263" y="257"/>
                      <a:pt x="4006" y="0"/>
                      <a:pt x="3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64;p28"/>
              <p:cNvSpPr/>
              <p:nvPr/>
            </p:nvSpPr>
            <p:spPr>
              <a:xfrm>
                <a:off x="7874035" y="3085925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8"/>
                      <a:pt x="219" y="438"/>
                    </a:cubicBezTo>
                    <a:lnTo>
                      <a:pt x="4047" y="438"/>
                    </a:lnTo>
                    <a:cubicBezTo>
                      <a:pt x="4167" y="438"/>
                      <a:pt x="4266" y="339"/>
                      <a:pt x="4266" y="219"/>
                    </a:cubicBezTo>
                    <a:cubicBezTo>
                      <a:pt x="4266" y="99"/>
                      <a:pt x="4167" y="1"/>
                      <a:pt x="4047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65;p28"/>
              <p:cNvSpPr/>
              <p:nvPr/>
            </p:nvSpPr>
            <p:spPr>
              <a:xfrm>
                <a:off x="7874035" y="3175099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8"/>
                      <a:pt x="219" y="438"/>
                    </a:cubicBezTo>
                    <a:lnTo>
                      <a:pt x="4047" y="438"/>
                    </a:lnTo>
                    <a:cubicBezTo>
                      <a:pt x="4167" y="438"/>
                      <a:pt x="4266" y="342"/>
                      <a:pt x="4266" y="219"/>
                    </a:cubicBezTo>
                    <a:cubicBezTo>
                      <a:pt x="4266" y="99"/>
                      <a:pt x="4167" y="1"/>
                      <a:pt x="4047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66;p28"/>
              <p:cNvSpPr/>
              <p:nvPr/>
            </p:nvSpPr>
            <p:spPr>
              <a:xfrm>
                <a:off x="7874408" y="3264646"/>
                <a:ext cx="399171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438" extrusionOk="0">
                    <a:moveTo>
                      <a:pt x="219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9"/>
                      <a:pt x="99" y="437"/>
                      <a:pt x="219" y="437"/>
                    </a:cubicBezTo>
                    <a:lnTo>
                      <a:pt x="2992" y="437"/>
                    </a:lnTo>
                    <a:cubicBezTo>
                      <a:pt x="3113" y="437"/>
                      <a:pt x="3211" y="339"/>
                      <a:pt x="3213" y="219"/>
                    </a:cubicBezTo>
                    <a:cubicBezTo>
                      <a:pt x="3213" y="99"/>
                      <a:pt x="3113" y="0"/>
                      <a:pt x="2992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10" name="Google Shape;267;p28"/>
              <p:cNvGrpSpPr/>
              <p:nvPr/>
            </p:nvGrpSpPr>
            <p:grpSpPr>
              <a:xfrm>
                <a:off x="7398105" y="3088657"/>
                <a:ext cx="387496" cy="371723"/>
                <a:chOff x="7550505" y="3088657"/>
                <a:chExt cx="387496" cy="371723"/>
              </a:xfrm>
            </p:grpSpPr>
            <p:sp>
              <p:nvSpPr>
                <p:cNvPr id="225" name="Google Shape;268;p28"/>
                <p:cNvSpPr/>
                <p:nvPr/>
              </p:nvSpPr>
              <p:spPr>
                <a:xfrm>
                  <a:off x="7550505" y="3123309"/>
                  <a:ext cx="387496" cy="33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2714" extrusionOk="0">
                      <a:moveTo>
                        <a:pt x="901" y="0"/>
                      </a:moveTo>
                      <a:lnTo>
                        <a:pt x="0" y="2714"/>
                      </a:lnTo>
                      <a:lnTo>
                        <a:pt x="3120" y="2714"/>
                      </a:lnTo>
                      <a:lnTo>
                        <a:pt x="22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6" name="Google Shape;269;p28"/>
                <p:cNvSpPr/>
                <p:nvPr/>
              </p:nvSpPr>
              <p:spPr>
                <a:xfrm>
                  <a:off x="7662284" y="3102940"/>
                  <a:ext cx="82219" cy="20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165" extrusionOk="0">
                      <a:moveTo>
                        <a:pt x="1" y="1"/>
                      </a:moveTo>
                      <a:lnTo>
                        <a:pt x="1" y="164"/>
                      </a:lnTo>
                      <a:lnTo>
                        <a:pt x="661" y="164"/>
                      </a:lnTo>
                      <a:lnTo>
                        <a:pt x="6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7" name="Google Shape;270;p28"/>
                <p:cNvSpPr/>
                <p:nvPr/>
              </p:nvSpPr>
              <p:spPr>
                <a:xfrm>
                  <a:off x="7744380" y="3102940"/>
                  <a:ext cx="82095" cy="20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65" extrusionOk="0">
                      <a:moveTo>
                        <a:pt x="0" y="1"/>
                      </a:moveTo>
                      <a:lnTo>
                        <a:pt x="0" y="164"/>
                      </a:lnTo>
                      <a:lnTo>
                        <a:pt x="660" y="164"/>
                      </a:ln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8" name="Google Shape;271;p28"/>
                <p:cNvSpPr/>
                <p:nvPr/>
              </p:nvSpPr>
              <p:spPr>
                <a:xfrm>
                  <a:off x="7718049" y="3088657"/>
                  <a:ext cx="52287" cy="4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90" extrusionOk="0">
                      <a:moveTo>
                        <a:pt x="221" y="0"/>
                      </a:moveTo>
                      <a:cubicBezTo>
                        <a:pt x="218" y="0"/>
                        <a:pt x="215" y="0"/>
                        <a:pt x="212" y="0"/>
                      </a:cubicBezTo>
                      <a:cubicBezTo>
                        <a:pt x="97" y="0"/>
                        <a:pt x="1" y="87"/>
                        <a:pt x="1" y="195"/>
                      </a:cubicBezTo>
                      <a:cubicBezTo>
                        <a:pt x="1" y="303"/>
                        <a:pt x="94" y="389"/>
                        <a:pt x="212" y="389"/>
                      </a:cubicBezTo>
                      <a:cubicBezTo>
                        <a:pt x="325" y="389"/>
                        <a:pt x="421" y="303"/>
                        <a:pt x="421" y="195"/>
                      </a:cubicBezTo>
                      <a:cubicBezTo>
                        <a:pt x="421" y="90"/>
                        <a:pt x="334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11" name="Google Shape;272;p28"/>
              <p:cNvSpPr/>
              <p:nvPr/>
            </p:nvSpPr>
            <p:spPr>
              <a:xfrm>
                <a:off x="7264964" y="3666428"/>
                <a:ext cx="1221855" cy="605587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4876" extrusionOk="0">
                    <a:moveTo>
                      <a:pt x="183" y="0"/>
                    </a:moveTo>
                    <a:cubicBezTo>
                      <a:pt x="80" y="0"/>
                      <a:pt x="1" y="82"/>
                      <a:pt x="1" y="183"/>
                    </a:cubicBezTo>
                    <a:lnTo>
                      <a:pt x="1" y="4693"/>
                    </a:lnTo>
                    <a:cubicBezTo>
                      <a:pt x="1" y="4794"/>
                      <a:pt x="80" y="4875"/>
                      <a:pt x="183" y="4875"/>
                    </a:cubicBezTo>
                    <a:lnTo>
                      <a:pt x="9655" y="4875"/>
                    </a:lnTo>
                    <a:cubicBezTo>
                      <a:pt x="9756" y="4875"/>
                      <a:pt x="9837" y="4791"/>
                      <a:pt x="9837" y="4693"/>
                    </a:cubicBezTo>
                    <a:lnTo>
                      <a:pt x="9837" y="183"/>
                    </a:lnTo>
                    <a:cubicBezTo>
                      <a:pt x="9837" y="82"/>
                      <a:pt x="9756" y="0"/>
                      <a:pt x="9655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73;p28"/>
              <p:cNvSpPr/>
              <p:nvPr/>
            </p:nvSpPr>
            <p:spPr>
              <a:xfrm>
                <a:off x="7874408" y="4057156"/>
                <a:ext cx="529454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153" extrusionOk="0">
                    <a:moveTo>
                      <a:pt x="577" y="0"/>
                    </a:moveTo>
                    <a:cubicBezTo>
                      <a:pt x="260" y="0"/>
                      <a:pt x="0" y="259"/>
                      <a:pt x="0" y="576"/>
                    </a:cubicBezTo>
                    <a:cubicBezTo>
                      <a:pt x="0" y="896"/>
                      <a:pt x="260" y="1153"/>
                      <a:pt x="577" y="1153"/>
                    </a:cubicBezTo>
                    <a:lnTo>
                      <a:pt x="3687" y="1153"/>
                    </a:lnTo>
                    <a:cubicBezTo>
                      <a:pt x="4006" y="1153"/>
                      <a:pt x="4263" y="893"/>
                      <a:pt x="4263" y="576"/>
                    </a:cubicBezTo>
                    <a:cubicBezTo>
                      <a:pt x="4263" y="257"/>
                      <a:pt x="4006" y="0"/>
                      <a:pt x="3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74;p28"/>
              <p:cNvSpPr/>
              <p:nvPr/>
            </p:nvSpPr>
            <p:spPr>
              <a:xfrm>
                <a:off x="7874035" y="3763054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19" y="437"/>
                    </a:cubicBezTo>
                    <a:lnTo>
                      <a:pt x="4047" y="437"/>
                    </a:lnTo>
                    <a:cubicBezTo>
                      <a:pt x="4167" y="437"/>
                      <a:pt x="4266" y="341"/>
                      <a:pt x="4266" y="219"/>
                    </a:cubicBezTo>
                    <a:cubicBezTo>
                      <a:pt x="4266" y="99"/>
                      <a:pt x="4167" y="0"/>
                      <a:pt x="4047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75;p28"/>
              <p:cNvSpPr/>
              <p:nvPr/>
            </p:nvSpPr>
            <p:spPr>
              <a:xfrm>
                <a:off x="7874035" y="3852477"/>
                <a:ext cx="529827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38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8"/>
                      <a:pt x="219" y="438"/>
                    </a:cubicBezTo>
                    <a:lnTo>
                      <a:pt x="4047" y="438"/>
                    </a:lnTo>
                    <a:cubicBezTo>
                      <a:pt x="4167" y="438"/>
                      <a:pt x="4266" y="342"/>
                      <a:pt x="4266" y="219"/>
                    </a:cubicBezTo>
                    <a:cubicBezTo>
                      <a:pt x="4266" y="99"/>
                      <a:pt x="4167" y="1"/>
                      <a:pt x="4047" y="1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76;p28"/>
              <p:cNvSpPr/>
              <p:nvPr/>
            </p:nvSpPr>
            <p:spPr>
              <a:xfrm>
                <a:off x="7874408" y="3942024"/>
                <a:ext cx="399171" cy="54399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438" extrusionOk="0">
                    <a:moveTo>
                      <a:pt x="219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9"/>
                      <a:pt x="99" y="437"/>
                      <a:pt x="219" y="437"/>
                    </a:cubicBezTo>
                    <a:lnTo>
                      <a:pt x="2992" y="437"/>
                    </a:lnTo>
                    <a:cubicBezTo>
                      <a:pt x="3113" y="437"/>
                      <a:pt x="3211" y="339"/>
                      <a:pt x="3213" y="219"/>
                    </a:cubicBezTo>
                    <a:cubicBezTo>
                      <a:pt x="3213" y="99"/>
                      <a:pt x="3113" y="0"/>
                      <a:pt x="2992" y="0"/>
                    </a:cubicBezTo>
                    <a:close/>
                  </a:path>
                </a:pathLst>
              </a:custGeom>
              <a:solidFill>
                <a:srgbClr val="76B8F4">
                  <a:alpha val="2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16" name="Google Shape;277;p28"/>
              <p:cNvGrpSpPr/>
              <p:nvPr/>
            </p:nvGrpSpPr>
            <p:grpSpPr>
              <a:xfrm>
                <a:off x="7478834" y="3774605"/>
                <a:ext cx="226288" cy="365886"/>
                <a:chOff x="7631234" y="3774605"/>
                <a:chExt cx="226288" cy="365886"/>
              </a:xfrm>
            </p:grpSpPr>
            <p:sp>
              <p:nvSpPr>
                <p:cNvPr id="221" name="Google Shape;278;p28"/>
                <p:cNvSpPr/>
                <p:nvPr/>
              </p:nvSpPr>
              <p:spPr>
                <a:xfrm>
                  <a:off x="7631234" y="3803295"/>
                  <a:ext cx="226288" cy="33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2715" extrusionOk="0">
                      <a:moveTo>
                        <a:pt x="251" y="0"/>
                      </a:moveTo>
                      <a:cubicBezTo>
                        <a:pt x="251" y="0"/>
                        <a:pt x="1" y="341"/>
                        <a:pt x="1" y="1120"/>
                      </a:cubicBezTo>
                      <a:cubicBezTo>
                        <a:pt x="1" y="2063"/>
                        <a:pt x="212" y="2714"/>
                        <a:pt x="212" y="2714"/>
                      </a:cubicBezTo>
                      <a:lnTo>
                        <a:pt x="1610" y="2714"/>
                      </a:lnTo>
                      <a:cubicBezTo>
                        <a:pt x="1610" y="2714"/>
                        <a:pt x="1821" y="2061"/>
                        <a:pt x="1821" y="1120"/>
                      </a:cubicBezTo>
                      <a:cubicBezTo>
                        <a:pt x="1821" y="341"/>
                        <a:pt x="1571" y="0"/>
                        <a:pt x="15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2" name="Google Shape;279;p28"/>
                <p:cNvSpPr/>
                <p:nvPr/>
              </p:nvSpPr>
              <p:spPr>
                <a:xfrm>
                  <a:off x="7662284" y="3783050"/>
                  <a:ext cx="82219" cy="20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164" extrusionOk="0">
                      <a:moveTo>
                        <a:pt x="1" y="0"/>
                      </a:moveTo>
                      <a:lnTo>
                        <a:pt x="1" y="163"/>
                      </a:lnTo>
                      <a:lnTo>
                        <a:pt x="661" y="163"/>
                      </a:ln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3" name="Google Shape;280;p28"/>
                <p:cNvSpPr/>
                <p:nvPr/>
              </p:nvSpPr>
              <p:spPr>
                <a:xfrm>
                  <a:off x="7744380" y="3783050"/>
                  <a:ext cx="82095" cy="20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64" extrusionOk="0">
                      <a:moveTo>
                        <a:pt x="0" y="0"/>
                      </a:moveTo>
                      <a:lnTo>
                        <a:pt x="0" y="163"/>
                      </a:lnTo>
                      <a:lnTo>
                        <a:pt x="660" y="163"/>
                      </a:lnTo>
                      <a:lnTo>
                        <a:pt x="6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24" name="Google Shape;281;p28"/>
                <p:cNvSpPr/>
                <p:nvPr/>
              </p:nvSpPr>
              <p:spPr>
                <a:xfrm>
                  <a:off x="7718049" y="3774605"/>
                  <a:ext cx="52287" cy="3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02" extrusionOk="0">
                      <a:moveTo>
                        <a:pt x="212" y="1"/>
                      </a:moveTo>
                      <a:cubicBezTo>
                        <a:pt x="97" y="1"/>
                        <a:pt x="1" y="66"/>
                        <a:pt x="1" y="150"/>
                      </a:cubicBezTo>
                      <a:cubicBezTo>
                        <a:pt x="1" y="234"/>
                        <a:pt x="94" y="301"/>
                        <a:pt x="212" y="301"/>
                      </a:cubicBezTo>
                      <a:cubicBezTo>
                        <a:pt x="325" y="301"/>
                        <a:pt x="421" y="234"/>
                        <a:pt x="421" y="150"/>
                      </a:cubicBezTo>
                      <a:cubicBezTo>
                        <a:pt x="421" y="66"/>
                        <a:pt x="330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17" name="Google Shape;282;p28"/>
              <p:cNvSpPr txBox="1"/>
              <p:nvPr/>
            </p:nvSpPr>
            <p:spPr>
              <a:xfrm>
                <a:off x="7872550" y="2040763"/>
                <a:ext cx="535200" cy="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accent5"/>
                    </a:solidFill>
                    <a:latin typeface="Crete Round" panose="02000503050000020004"/>
                    <a:ea typeface="Crete Round" panose="02000503050000020004"/>
                    <a:cs typeface="Crete Round" panose="02000503050000020004"/>
                    <a:sym typeface="Crete Round" panose="02000503050000020004"/>
                  </a:rPr>
                  <a:t>BUY NOW</a:t>
                </a:r>
                <a:endParaRPr sz="600">
                  <a:solidFill>
                    <a:schemeClr val="accent5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endParaRPr>
              </a:p>
            </p:txBody>
          </p:sp>
          <p:sp>
            <p:nvSpPr>
              <p:cNvPr id="218" name="Google Shape;283;p28"/>
              <p:cNvSpPr txBox="1"/>
              <p:nvPr/>
            </p:nvSpPr>
            <p:spPr>
              <a:xfrm>
                <a:off x="7872550" y="2721363"/>
                <a:ext cx="535200" cy="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accent5"/>
                    </a:solidFill>
                    <a:latin typeface="Crete Round" panose="02000503050000020004"/>
                    <a:ea typeface="Crete Round" panose="02000503050000020004"/>
                    <a:cs typeface="Crete Round" panose="02000503050000020004"/>
                    <a:sym typeface="Crete Round" panose="02000503050000020004"/>
                  </a:rPr>
                  <a:t>BUY NOW</a:t>
                </a:r>
                <a:endParaRPr sz="600">
                  <a:solidFill>
                    <a:schemeClr val="accent5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endParaRPr>
              </a:p>
            </p:txBody>
          </p:sp>
          <p:sp>
            <p:nvSpPr>
              <p:cNvPr id="219" name="Google Shape;284;p28"/>
              <p:cNvSpPr txBox="1"/>
              <p:nvPr/>
            </p:nvSpPr>
            <p:spPr>
              <a:xfrm>
                <a:off x="7872550" y="3401963"/>
                <a:ext cx="535200" cy="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accent5"/>
                    </a:solidFill>
                    <a:latin typeface="Crete Round" panose="02000503050000020004"/>
                    <a:ea typeface="Crete Round" panose="02000503050000020004"/>
                    <a:cs typeface="Crete Round" panose="02000503050000020004"/>
                    <a:sym typeface="Crete Round" panose="02000503050000020004"/>
                  </a:rPr>
                  <a:t>BUY NOW</a:t>
                </a:r>
                <a:endParaRPr sz="600">
                  <a:solidFill>
                    <a:schemeClr val="accent5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endParaRPr>
              </a:p>
            </p:txBody>
          </p:sp>
          <p:sp>
            <p:nvSpPr>
              <p:cNvPr id="220" name="Google Shape;285;p28"/>
              <p:cNvSpPr txBox="1"/>
              <p:nvPr/>
            </p:nvSpPr>
            <p:spPr>
              <a:xfrm>
                <a:off x="7872550" y="4082563"/>
                <a:ext cx="535200" cy="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accent5"/>
                    </a:solidFill>
                    <a:latin typeface="Crete Round" panose="02000503050000020004"/>
                    <a:ea typeface="Crete Round" panose="02000503050000020004"/>
                    <a:cs typeface="Crete Round" panose="02000503050000020004"/>
                    <a:sym typeface="Crete Round" panose="02000503050000020004"/>
                  </a:rPr>
                  <a:t>BUY NOW</a:t>
                </a:r>
                <a:endParaRPr sz="600">
                  <a:solidFill>
                    <a:schemeClr val="accent5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endParaRPr>
              </a:p>
            </p:txBody>
          </p:sp>
        </p:grpSp>
        <p:grpSp>
          <p:nvGrpSpPr>
            <p:cNvPr id="145" name="Google Shape;286;p28"/>
            <p:cNvGrpSpPr/>
            <p:nvPr/>
          </p:nvGrpSpPr>
          <p:grpSpPr>
            <a:xfrm>
              <a:off x="5922001" y="3015629"/>
              <a:ext cx="1703138" cy="1588372"/>
              <a:chOff x="6074401" y="3015629"/>
              <a:chExt cx="1703138" cy="1588372"/>
            </a:xfrm>
          </p:grpSpPr>
          <p:sp>
            <p:nvSpPr>
              <p:cNvPr id="152" name="Google Shape;287;p28"/>
              <p:cNvSpPr/>
              <p:nvPr/>
            </p:nvSpPr>
            <p:spPr>
              <a:xfrm>
                <a:off x="7622913" y="3254462"/>
                <a:ext cx="154626" cy="15437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243" extrusionOk="0">
                    <a:moveTo>
                      <a:pt x="623" y="1"/>
                    </a:moveTo>
                    <a:cubicBezTo>
                      <a:pt x="279" y="1"/>
                      <a:pt x="1" y="279"/>
                      <a:pt x="1" y="623"/>
                    </a:cubicBezTo>
                    <a:cubicBezTo>
                      <a:pt x="1" y="964"/>
                      <a:pt x="279" y="1242"/>
                      <a:pt x="623" y="1242"/>
                    </a:cubicBezTo>
                    <a:cubicBezTo>
                      <a:pt x="966" y="1242"/>
                      <a:pt x="1245" y="964"/>
                      <a:pt x="1245" y="623"/>
                    </a:cubicBezTo>
                    <a:cubicBezTo>
                      <a:pt x="1245" y="279"/>
                      <a:pt x="966" y="1"/>
                      <a:pt x="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3" name="Google Shape;288;p28"/>
              <p:cNvGrpSpPr/>
              <p:nvPr/>
            </p:nvGrpSpPr>
            <p:grpSpPr>
              <a:xfrm>
                <a:off x="6074401" y="3015629"/>
                <a:ext cx="1625869" cy="1588372"/>
                <a:chOff x="6074401" y="3015629"/>
                <a:chExt cx="1625869" cy="1588372"/>
              </a:xfrm>
            </p:grpSpPr>
            <p:grpSp>
              <p:nvGrpSpPr>
                <p:cNvPr id="154" name="Google Shape;289;p28"/>
                <p:cNvGrpSpPr/>
                <p:nvPr/>
              </p:nvGrpSpPr>
              <p:grpSpPr>
                <a:xfrm>
                  <a:off x="6591565" y="3015629"/>
                  <a:ext cx="723326" cy="1163614"/>
                  <a:chOff x="6591565" y="3015629"/>
                  <a:chExt cx="723326" cy="1163614"/>
                </a:xfrm>
              </p:grpSpPr>
              <p:sp>
                <p:nvSpPr>
                  <p:cNvPr id="182" name="Google Shape;290;p28"/>
                  <p:cNvSpPr/>
                  <p:nvPr/>
                </p:nvSpPr>
                <p:spPr>
                  <a:xfrm>
                    <a:off x="6591565" y="3209751"/>
                    <a:ext cx="723326" cy="969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4" h="7803" extrusionOk="0">
                        <a:moveTo>
                          <a:pt x="0" y="0"/>
                        </a:moveTo>
                        <a:lnTo>
                          <a:pt x="0" y="7803"/>
                        </a:lnTo>
                        <a:lnTo>
                          <a:pt x="5824" y="7803"/>
                        </a:lnTo>
                        <a:lnTo>
                          <a:pt x="5824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3" name="Google Shape;291;p28"/>
                  <p:cNvSpPr/>
                  <p:nvPr/>
                </p:nvSpPr>
                <p:spPr>
                  <a:xfrm>
                    <a:off x="6591565" y="4054424"/>
                    <a:ext cx="723326" cy="124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4" h="1005" extrusionOk="0">
                        <a:moveTo>
                          <a:pt x="0" y="0"/>
                        </a:moveTo>
                        <a:lnTo>
                          <a:pt x="0" y="1004"/>
                        </a:lnTo>
                        <a:lnTo>
                          <a:pt x="5824" y="1004"/>
                        </a:lnTo>
                        <a:lnTo>
                          <a:pt x="5824" y="0"/>
                        </a:lnTo>
                        <a:close/>
                      </a:path>
                    </a:pathLst>
                  </a:custGeom>
                  <a:solidFill>
                    <a:srgbClr val="2F3352">
                      <a:alpha val="187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4" name="Google Shape;292;p28"/>
                  <p:cNvSpPr/>
                  <p:nvPr/>
                </p:nvSpPr>
                <p:spPr>
                  <a:xfrm>
                    <a:off x="6792519" y="3289113"/>
                    <a:ext cx="72283" cy="72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" h="580" extrusionOk="0">
                        <a:moveTo>
                          <a:pt x="291" y="0"/>
                        </a:moveTo>
                        <a:cubicBezTo>
                          <a:pt x="128" y="0"/>
                          <a:pt x="1" y="130"/>
                          <a:pt x="1" y="288"/>
                        </a:cubicBezTo>
                        <a:cubicBezTo>
                          <a:pt x="1" y="452"/>
                          <a:pt x="133" y="579"/>
                          <a:pt x="291" y="579"/>
                        </a:cubicBezTo>
                        <a:cubicBezTo>
                          <a:pt x="452" y="579"/>
                          <a:pt x="582" y="447"/>
                          <a:pt x="582" y="288"/>
                        </a:cubicBezTo>
                        <a:cubicBezTo>
                          <a:pt x="582" y="130"/>
                          <a:pt x="452" y="0"/>
                          <a:pt x="29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5" name="Google Shape;293;p28"/>
                  <p:cNvSpPr/>
                  <p:nvPr/>
                </p:nvSpPr>
                <p:spPr>
                  <a:xfrm>
                    <a:off x="7041290" y="3289113"/>
                    <a:ext cx="72283" cy="72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" h="580" extrusionOk="0">
                        <a:moveTo>
                          <a:pt x="291" y="0"/>
                        </a:moveTo>
                        <a:cubicBezTo>
                          <a:pt x="130" y="0"/>
                          <a:pt x="1" y="130"/>
                          <a:pt x="1" y="288"/>
                        </a:cubicBezTo>
                        <a:cubicBezTo>
                          <a:pt x="1" y="452"/>
                          <a:pt x="130" y="579"/>
                          <a:pt x="291" y="579"/>
                        </a:cubicBezTo>
                        <a:cubicBezTo>
                          <a:pt x="452" y="579"/>
                          <a:pt x="582" y="447"/>
                          <a:pt x="582" y="288"/>
                        </a:cubicBezTo>
                        <a:cubicBezTo>
                          <a:pt x="582" y="130"/>
                          <a:pt x="450" y="0"/>
                          <a:pt x="29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6" name="Google Shape;294;p28"/>
                  <p:cNvSpPr/>
                  <p:nvPr/>
                </p:nvSpPr>
                <p:spPr>
                  <a:xfrm>
                    <a:off x="6812515" y="3015629"/>
                    <a:ext cx="281432" cy="325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6" h="2623" extrusionOk="0">
                        <a:moveTo>
                          <a:pt x="1132" y="0"/>
                        </a:moveTo>
                        <a:cubicBezTo>
                          <a:pt x="507" y="0"/>
                          <a:pt x="1" y="507"/>
                          <a:pt x="1" y="1131"/>
                        </a:cubicBezTo>
                        <a:lnTo>
                          <a:pt x="1" y="2490"/>
                        </a:lnTo>
                        <a:cubicBezTo>
                          <a:pt x="1" y="2562"/>
                          <a:pt x="61" y="2623"/>
                          <a:pt x="133" y="2623"/>
                        </a:cubicBezTo>
                        <a:cubicBezTo>
                          <a:pt x="205" y="2623"/>
                          <a:pt x="265" y="2562"/>
                          <a:pt x="265" y="2490"/>
                        </a:cubicBezTo>
                        <a:lnTo>
                          <a:pt x="265" y="1131"/>
                        </a:lnTo>
                        <a:cubicBezTo>
                          <a:pt x="265" y="653"/>
                          <a:pt x="652" y="264"/>
                          <a:pt x="1132" y="264"/>
                        </a:cubicBezTo>
                        <a:cubicBezTo>
                          <a:pt x="1610" y="264"/>
                          <a:pt x="2001" y="651"/>
                          <a:pt x="2001" y="1131"/>
                        </a:cubicBezTo>
                        <a:lnTo>
                          <a:pt x="2001" y="2490"/>
                        </a:lnTo>
                        <a:cubicBezTo>
                          <a:pt x="2001" y="2562"/>
                          <a:pt x="2061" y="2623"/>
                          <a:pt x="2133" y="2623"/>
                        </a:cubicBezTo>
                        <a:cubicBezTo>
                          <a:pt x="2205" y="2623"/>
                          <a:pt x="2265" y="2562"/>
                          <a:pt x="2265" y="2490"/>
                        </a:cubicBezTo>
                        <a:lnTo>
                          <a:pt x="2265" y="1131"/>
                        </a:lnTo>
                        <a:cubicBezTo>
                          <a:pt x="2265" y="507"/>
                          <a:pt x="1756" y="0"/>
                          <a:pt x="113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55" name="Google Shape;295;p28"/>
                <p:cNvGrpSpPr/>
                <p:nvPr/>
              </p:nvGrpSpPr>
              <p:grpSpPr>
                <a:xfrm>
                  <a:off x="6235984" y="3270608"/>
                  <a:ext cx="565099" cy="908262"/>
                  <a:chOff x="6235984" y="3270608"/>
                  <a:chExt cx="565099" cy="908262"/>
                </a:xfrm>
              </p:grpSpPr>
              <p:sp>
                <p:nvSpPr>
                  <p:cNvPr id="177" name="Google Shape;296;p28"/>
                  <p:cNvSpPr/>
                  <p:nvPr/>
                </p:nvSpPr>
                <p:spPr>
                  <a:xfrm>
                    <a:off x="6236357" y="3421757"/>
                    <a:ext cx="564726" cy="757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7" h="6096" extrusionOk="0">
                        <a:moveTo>
                          <a:pt x="0" y="1"/>
                        </a:moveTo>
                        <a:lnTo>
                          <a:pt x="0" y="6096"/>
                        </a:lnTo>
                        <a:lnTo>
                          <a:pt x="4546" y="6096"/>
                        </a:lnTo>
                        <a:lnTo>
                          <a:pt x="454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8" name="Google Shape;297;p28"/>
                  <p:cNvSpPr/>
                  <p:nvPr/>
                </p:nvSpPr>
                <p:spPr>
                  <a:xfrm>
                    <a:off x="6235984" y="4081872"/>
                    <a:ext cx="565099" cy="96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0" h="781" extrusionOk="0">
                        <a:moveTo>
                          <a:pt x="1" y="0"/>
                        </a:moveTo>
                        <a:lnTo>
                          <a:pt x="1" y="781"/>
                        </a:lnTo>
                        <a:lnTo>
                          <a:pt x="4549" y="781"/>
                        </a:lnTo>
                        <a:lnTo>
                          <a:pt x="4549" y="0"/>
                        </a:lnTo>
                        <a:close/>
                      </a:path>
                    </a:pathLst>
                  </a:custGeom>
                  <a:solidFill>
                    <a:srgbClr val="2F3352">
                      <a:alpha val="187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9" name="Google Shape;298;p28"/>
                  <p:cNvSpPr/>
                  <p:nvPr/>
                </p:nvSpPr>
                <p:spPr>
                  <a:xfrm>
                    <a:off x="6393841" y="3484105"/>
                    <a:ext cx="56137" cy="55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" h="450" extrusionOk="0">
                        <a:moveTo>
                          <a:pt x="226" y="1"/>
                        </a:moveTo>
                        <a:cubicBezTo>
                          <a:pt x="103" y="1"/>
                          <a:pt x="0" y="99"/>
                          <a:pt x="0" y="227"/>
                        </a:cubicBezTo>
                        <a:cubicBezTo>
                          <a:pt x="0" y="349"/>
                          <a:pt x="99" y="450"/>
                          <a:pt x="226" y="450"/>
                        </a:cubicBezTo>
                        <a:cubicBezTo>
                          <a:pt x="348" y="450"/>
                          <a:pt x="452" y="351"/>
                          <a:pt x="452" y="227"/>
                        </a:cubicBezTo>
                        <a:cubicBezTo>
                          <a:pt x="452" y="99"/>
                          <a:pt x="348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0" name="Google Shape;299;p28"/>
                  <p:cNvSpPr/>
                  <p:nvPr/>
                </p:nvSpPr>
                <p:spPr>
                  <a:xfrm>
                    <a:off x="6587715" y="3484105"/>
                    <a:ext cx="56137" cy="55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" h="450" extrusionOk="0">
                        <a:moveTo>
                          <a:pt x="226" y="1"/>
                        </a:moveTo>
                        <a:cubicBezTo>
                          <a:pt x="103" y="1"/>
                          <a:pt x="0" y="99"/>
                          <a:pt x="0" y="227"/>
                        </a:cubicBezTo>
                        <a:cubicBezTo>
                          <a:pt x="0" y="349"/>
                          <a:pt x="101" y="450"/>
                          <a:pt x="226" y="450"/>
                        </a:cubicBezTo>
                        <a:cubicBezTo>
                          <a:pt x="348" y="450"/>
                          <a:pt x="451" y="351"/>
                          <a:pt x="451" y="227"/>
                        </a:cubicBezTo>
                        <a:cubicBezTo>
                          <a:pt x="451" y="99"/>
                          <a:pt x="353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1" name="Google Shape;300;p28"/>
                  <p:cNvSpPr/>
                  <p:nvPr/>
                </p:nvSpPr>
                <p:spPr>
                  <a:xfrm>
                    <a:off x="6409241" y="3270608"/>
                    <a:ext cx="219457" cy="25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047" extrusionOk="0">
                        <a:moveTo>
                          <a:pt x="882" y="0"/>
                        </a:moveTo>
                        <a:cubicBezTo>
                          <a:pt x="397" y="0"/>
                          <a:pt x="1" y="397"/>
                          <a:pt x="1" y="882"/>
                        </a:cubicBezTo>
                        <a:lnTo>
                          <a:pt x="1" y="1946"/>
                        </a:lnTo>
                        <a:cubicBezTo>
                          <a:pt x="1" y="2001"/>
                          <a:pt x="44" y="2046"/>
                          <a:pt x="102" y="2046"/>
                        </a:cubicBezTo>
                        <a:cubicBezTo>
                          <a:pt x="159" y="2046"/>
                          <a:pt x="203" y="2001"/>
                          <a:pt x="203" y="1946"/>
                        </a:cubicBezTo>
                        <a:lnTo>
                          <a:pt x="203" y="882"/>
                        </a:lnTo>
                        <a:cubicBezTo>
                          <a:pt x="203" y="507"/>
                          <a:pt x="508" y="204"/>
                          <a:pt x="882" y="204"/>
                        </a:cubicBezTo>
                        <a:cubicBezTo>
                          <a:pt x="1257" y="204"/>
                          <a:pt x="1562" y="507"/>
                          <a:pt x="1562" y="882"/>
                        </a:cubicBezTo>
                        <a:lnTo>
                          <a:pt x="1562" y="1946"/>
                        </a:lnTo>
                        <a:cubicBezTo>
                          <a:pt x="1562" y="2001"/>
                          <a:pt x="1605" y="2046"/>
                          <a:pt x="1663" y="2046"/>
                        </a:cubicBezTo>
                        <a:cubicBezTo>
                          <a:pt x="1720" y="2046"/>
                          <a:pt x="1766" y="2001"/>
                          <a:pt x="1766" y="1946"/>
                        </a:cubicBezTo>
                        <a:lnTo>
                          <a:pt x="1766" y="882"/>
                        </a:lnTo>
                        <a:cubicBezTo>
                          <a:pt x="1766" y="397"/>
                          <a:pt x="1370" y="0"/>
                          <a:pt x="88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156" name="Google Shape;301;p28"/>
                <p:cNvGrpSpPr/>
                <p:nvPr/>
              </p:nvGrpSpPr>
              <p:grpSpPr>
                <a:xfrm>
                  <a:off x="6074401" y="3331713"/>
                  <a:ext cx="1625869" cy="1272287"/>
                  <a:chOff x="6074401" y="3331713"/>
                  <a:chExt cx="1625869" cy="1272287"/>
                </a:xfrm>
              </p:grpSpPr>
              <p:grpSp>
                <p:nvGrpSpPr>
                  <p:cNvPr id="157" name="Google Shape;302;p28"/>
                  <p:cNvGrpSpPr/>
                  <p:nvPr/>
                </p:nvGrpSpPr>
                <p:grpSpPr>
                  <a:xfrm>
                    <a:off x="6262190" y="4429875"/>
                    <a:ext cx="1045008" cy="174125"/>
                    <a:chOff x="6262190" y="4429875"/>
                    <a:chExt cx="1045008" cy="174125"/>
                  </a:xfrm>
                </p:grpSpPr>
                <p:sp>
                  <p:nvSpPr>
                    <p:cNvPr id="175" name="Google Shape;303;p28"/>
                    <p:cNvSpPr/>
                    <p:nvPr/>
                  </p:nvSpPr>
                  <p:spPr>
                    <a:xfrm>
                      <a:off x="6262190" y="4429875"/>
                      <a:ext cx="174125" cy="173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1399" extrusionOk="0">
                          <a:moveTo>
                            <a:pt x="700" y="1"/>
                          </a:moveTo>
                          <a:cubicBezTo>
                            <a:pt x="313" y="1"/>
                            <a:pt x="1" y="313"/>
                            <a:pt x="1" y="700"/>
                          </a:cubicBezTo>
                          <a:cubicBezTo>
                            <a:pt x="1" y="1086"/>
                            <a:pt x="313" y="1399"/>
                            <a:pt x="700" y="1399"/>
                          </a:cubicBezTo>
                          <a:cubicBezTo>
                            <a:pt x="1086" y="1399"/>
                            <a:pt x="1401" y="1086"/>
                            <a:pt x="1401" y="700"/>
                          </a:cubicBezTo>
                          <a:cubicBezTo>
                            <a:pt x="1401" y="313"/>
                            <a:pt x="1086" y="1"/>
                            <a:pt x="70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6" name="Google Shape;304;p28"/>
                    <p:cNvSpPr/>
                    <p:nvPr/>
                  </p:nvSpPr>
                  <p:spPr>
                    <a:xfrm>
                      <a:off x="7133197" y="4429875"/>
                      <a:ext cx="174001" cy="174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1" h="1402" extrusionOk="0">
                          <a:moveTo>
                            <a:pt x="699" y="1"/>
                          </a:moveTo>
                          <a:cubicBezTo>
                            <a:pt x="313" y="1"/>
                            <a:pt x="0" y="316"/>
                            <a:pt x="0" y="700"/>
                          </a:cubicBezTo>
                          <a:cubicBezTo>
                            <a:pt x="0" y="1084"/>
                            <a:pt x="315" y="1401"/>
                            <a:pt x="699" y="1401"/>
                          </a:cubicBezTo>
                          <a:cubicBezTo>
                            <a:pt x="1088" y="1401"/>
                            <a:pt x="1400" y="1084"/>
                            <a:pt x="1400" y="700"/>
                          </a:cubicBezTo>
                          <a:cubicBezTo>
                            <a:pt x="1400" y="313"/>
                            <a:pt x="1083" y="1"/>
                            <a:pt x="69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  <p:grpSp>
                <p:nvGrpSpPr>
                  <p:cNvPr id="158" name="Google Shape;305;p28"/>
                  <p:cNvGrpSpPr/>
                  <p:nvPr/>
                </p:nvGrpSpPr>
                <p:grpSpPr>
                  <a:xfrm>
                    <a:off x="6074401" y="3331713"/>
                    <a:ext cx="1625869" cy="1231054"/>
                    <a:chOff x="6074401" y="3331713"/>
                    <a:chExt cx="1625869" cy="1231054"/>
                  </a:xfrm>
                </p:grpSpPr>
                <p:sp>
                  <p:nvSpPr>
                    <p:cNvPr id="159" name="Google Shape;306;p28"/>
                    <p:cNvSpPr/>
                    <p:nvPr/>
                  </p:nvSpPr>
                  <p:spPr>
                    <a:xfrm>
                      <a:off x="6303424" y="4470737"/>
                      <a:ext cx="91658" cy="92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8" h="741" fill="none" extrusionOk="0">
                          <a:moveTo>
                            <a:pt x="738" y="371"/>
                          </a:moveTo>
                          <a:cubicBezTo>
                            <a:pt x="738" y="575"/>
                            <a:pt x="572" y="741"/>
                            <a:pt x="368" y="741"/>
                          </a:cubicBezTo>
                          <a:cubicBezTo>
                            <a:pt x="164" y="741"/>
                            <a:pt x="0" y="575"/>
                            <a:pt x="0" y="371"/>
                          </a:cubicBezTo>
                          <a:cubicBezTo>
                            <a:pt x="0" y="167"/>
                            <a:pt x="164" y="1"/>
                            <a:pt x="368" y="1"/>
                          </a:cubicBezTo>
                          <a:cubicBezTo>
                            <a:pt x="572" y="1"/>
                            <a:pt x="738" y="167"/>
                            <a:pt x="738" y="371"/>
                          </a:cubicBezTo>
                          <a:close/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0" name="Google Shape;307;p28"/>
                    <p:cNvSpPr/>
                    <p:nvPr/>
                  </p:nvSpPr>
                  <p:spPr>
                    <a:xfrm>
                      <a:off x="7174058" y="4470737"/>
                      <a:ext cx="92030" cy="92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1" h="741" fill="none" extrusionOk="0">
                          <a:moveTo>
                            <a:pt x="740" y="371"/>
                          </a:moveTo>
                          <a:cubicBezTo>
                            <a:pt x="740" y="575"/>
                            <a:pt x="574" y="741"/>
                            <a:pt x="370" y="741"/>
                          </a:cubicBezTo>
                          <a:cubicBezTo>
                            <a:pt x="166" y="741"/>
                            <a:pt x="0" y="575"/>
                            <a:pt x="0" y="371"/>
                          </a:cubicBezTo>
                          <a:cubicBezTo>
                            <a:pt x="0" y="167"/>
                            <a:pt x="166" y="1"/>
                            <a:pt x="370" y="1"/>
                          </a:cubicBezTo>
                          <a:cubicBezTo>
                            <a:pt x="574" y="1"/>
                            <a:pt x="740" y="167"/>
                            <a:pt x="740" y="371"/>
                          </a:cubicBezTo>
                          <a:close/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1" name="Google Shape;308;p28"/>
                    <p:cNvSpPr/>
                    <p:nvPr/>
                  </p:nvSpPr>
                  <p:spPr>
                    <a:xfrm>
                      <a:off x="6074401" y="3331713"/>
                      <a:ext cx="1625869" cy="887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91" h="7148" fill="none" extrusionOk="0">
                          <a:moveTo>
                            <a:pt x="11350" y="1864"/>
                          </a:moveTo>
                          <a:lnTo>
                            <a:pt x="0" y="1864"/>
                          </a:lnTo>
                          <a:lnTo>
                            <a:pt x="1186" y="7148"/>
                          </a:lnTo>
                          <a:lnTo>
                            <a:pt x="10158" y="7148"/>
                          </a:lnTo>
                          <a:lnTo>
                            <a:pt x="11669" y="459"/>
                          </a:lnTo>
                          <a:lnTo>
                            <a:pt x="13091" y="1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2" name="Google Shape;309;p28"/>
                    <p:cNvSpPr/>
                    <p:nvPr/>
                  </p:nvSpPr>
                  <p:spPr>
                    <a:xfrm>
                      <a:off x="6228905" y="4219359"/>
                      <a:ext cx="1107221" cy="188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15" h="1516" fill="none" extrusionOk="0">
                          <a:moveTo>
                            <a:pt x="0" y="1516"/>
                          </a:moveTo>
                          <a:lnTo>
                            <a:pt x="8914" y="1516"/>
                          </a:lnTo>
                          <a:lnTo>
                            <a:pt x="8914" y="1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3" name="Google Shape;310;p28"/>
                    <p:cNvSpPr/>
                    <p:nvPr/>
                  </p:nvSpPr>
                  <p:spPr>
                    <a:xfrm>
                      <a:off x="7220012" y="4407520"/>
                      <a:ext cx="124" cy="1092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0" fill="none" extrusionOk="0">
                          <a:moveTo>
                            <a:pt x="0" y="1"/>
                          </a:moveTo>
                          <a:lnTo>
                            <a:pt x="0" y="880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4" name="Google Shape;311;p28"/>
                    <p:cNvSpPr/>
                    <p:nvPr/>
                  </p:nvSpPr>
                  <p:spPr>
                    <a:xfrm>
                      <a:off x="6349005" y="4407520"/>
                      <a:ext cx="124" cy="1092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" h="880" fill="none" extrusionOk="0">
                          <a:moveTo>
                            <a:pt x="1" y="1"/>
                          </a:moveTo>
                          <a:lnTo>
                            <a:pt x="1" y="880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5" name="Google Shape;312;p28"/>
                    <p:cNvSpPr/>
                    <p:nvPr/>
                  </p:nvSpPr>
                  <p:spPr>
                    <a:xfrm>
                      <a:off x="7220012" y="3563219"/>
                      <a:ext cx="135499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1" h="5284" fill="none" extrusionOk="0">
                          <a:moveTo>
                            <a:pt x="1090" y="0"/>
                          </a:moveTo>
                          <a:lnTo>
                            <a:pt x="0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6" name="Google Shape;313;p28"/>
                    <p:cNvSpPr/>
                    <p:nvPr/>
                  </p:nvSpPr>
                  <p:spPr>
                    <a:xfrm>
                      <a:off x="7069110" y="3563219"/>
                      <a:ext cx="89298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9" h="5284" fill="none" extrusionOk="0">
                          <a:moveTo>
                            <a:pt x="718" y="0"/>
                          </a:moveTo>
                          <a:lnTo>
                            <a:pt x="0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7" name="Google Shape;314;p28"/>
                    <p:cNvSpPr/>
                    <p:nvPr/>
                  </p:nvSpPr>
                  <p:spPr>
                    <a:xfrm>
                      <a:off x="6918084" y="3563219"/>
                      <a:ext cx="43097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5284" fill="none" extrusionOk="0">
                          <a:moveTo>
                            <a:pt x="347" y="0"/>
                          </a:moveTo>
                          <a:lnTo>
                            <a:pt x="1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8" name="Google Shape;315;p28"/>
                    <p:cNvSpPr/>
                    <p:nvPr/>
                  </p:nvSpPr>
                  <p:spPr>
                    <a:xfrm>
                      <a:off x="6763581" y="3563219"/>
                      <a:ext cx="3726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" h="5284" fill="none" extrusionOk="0">
                          <a:moveTo>
                            <a:pt x="1" y="0"/>
                          </a:moveTo>
                          <a:lnTo>
                            <a:pt x="30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69" name="Google Shape;316;p28"/>
                    <p:cNvSpPr/>
                    <p:nvPr/>
                  </p:nvSpPr>
                  <p:spPr>
                    <a:xfrm>
                      <a:off x="6566477" y="3563219"/>
                      <a:ext cx="49306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7" h="5284" fill="none" extrusionOk="0">
                          <a:moveTo>
                            <a:pt x="1" y="0"/>
                          </a:moveTo>
                          <a:lnTo>
                            <a:pt x="397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0" name="Google Shape;317;p28"/>
                    <p:cNvSpPr/>
                    <p:nvPr/>
                  </p:nvSpPr>
                  <p:spPr>
                    <a:xfrm>
                      <a:off x="6369374" y="3563219"/>
                      <a:ext cx="95508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9" h="5284" fill="none" extrusionOk="0">
                          <a:moveTo>
                            <a:pt x="0" y="0"/>
                          </a:moveTo>
                          <a:lnTo>
                            <a:pt x="769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1" name="Google Shape;318;p28"/>
                    <p:cNvSpPr/>
                    <p:nvPr/>
                  </p:nvSpPr>
                  <p:spPr>
                    <a:xfrm>
                      <a:off x="6172146" y="3563219"/>
                      <a:ext cx="141834" cy="6562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2" h="5284" fill="none" extrusionOk="0">
                          <a:moveTo>
                            <a:pt x="1" y="0"/>
                          </a:moveTo>
                          <a:lnTo>
                            <a:pt x="1141" y="5284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2" name="Google Shape;319;p28"/>
                    <p:cNvSpPr/>
                    <p:nvPr/>
                  </p:nvSpPr>
                  <p:spPr>
                    <a:xfrm>
                      <a:off x="6108059" y="3714990"/>
                      <a:ext cx="1341706" cy="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03" h="1" fill="none" extrusionOk="0">
                          <a:moveTo>
                            <a:pt x="10802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3" name="Google Shape;320;p28"/>
                    <p:cNvSpPr/>
                    <p:nvPr/>
                  </p:nvSpPr>
                  <p:spPr>
                    <a:xfrm>
                      <a:off x="6146188" y="3880794"/>
                      <a:ext cx="1266318" cy="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96" h="1" fill="none" extrusionOk="0">
                          <a:moveTo>
                            <a:pt x="10195" y="1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74" name="Google Shape;321;p28"/>
                    <p:cNvSpPr/>
                    <p:nvPr/>
                  </p:nvSpPr>
                  <p:spPr>
                    <a:xfrm>
                      <a:off x="6183448" y="4046972"/>
                      <a:ext cx="1191178" cy="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91" h="1" fill="none" extrusionOk="0">
                          <a:moveTo>
                            <a:pt x="9590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2857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</p:grpSp>
            </p:grpSp>
          </p:grpSp>
        </p:grpSp>
        <p:grpSp>
          <p:nvGrpSpPr>
            <p:cNvPr id="146" name="Google Shape;322;p28"/>
            <p:cNvGrpSpPr/>
            <p:nvPr/>
          </p:nvGrpSpPr>
          <p:grpSpPr>
            <a:xfrm>
              <a:off x="8437526" y="3440014"/>
              <a:ext cx="723326" cy="1163986"/>
              <a:chOff x="8589926" y="3440014"/>
              <a:chExt cx="723326" cy="1163986"/>
            </a:xfrm>
          </p:grpSpPr>
          <p:sp>
            <p:nvSpPr>
              <p:cNvPr id="147" name="Google Shape;323;p28"/>
              <p:cNvSpPr/>
              <p:nvPr/>
            </p:nvSpPr>
            <p:spPr>
              <a:xfrm>
                <a:off x="8589926" y="3634509"/>
                <a:ext cx="723326" cy="969486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7806" extrusionOk="0">
                    <a:moveTo>
                      <a:pt x="0" y="0"/>
                    </a:moveTo>
                    <a:lnTo>
                      <a:pt x="0" y="7805"/>
                    </a:lnTo>
                    <a:lnTo>
                      <a:pt x="5824" y="7805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324;p28"/>
              <p:cNvSpPr/>
              <p:nvPr/>
            </p:nvSpPr>
            <p:spPr>
              <a:xfrm>
                <a:off x="8589926" y="4479182"/>
                <a:ext cx="723326" cy="124818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5824" y="1004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rgbClr val="2F3352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325;p28"/>
              <p:cNvSpPr/>
              <p:nvPr/>
            </p:nvSpPr>
            <p:spPr>
              <a:xfrm>
                <a:off x="8791252" y="3714120"/>
                <a:ext cx="72283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0" extrusionOk="0">
                    <a:moveTo>
                      <a:pt x="295" y="0"/>
                    </a:moveTo>
                    <a:cubicBezTo>
                      <a:pt x="294" y="0"/>
                      <a:pt x="292" y="0"/>
                      <a:pt x="291" y="0"/>
                    </a:cubicBezTo>
                    <a:cubicBezTo>
                      <a:pt x="128" y="0"/>
                      <a:pt x="0" y="130"/>
                      <a:pt x="0" y="289"/>
                    </a:cubicBezTo>
                    <a:cubicBezTo>
                      <a:pt x="0" y="452"/>
                      <a:pt x="132" y="579"/>
                      <a:pt x="291" y="579"/>
                    </a:cubicBezTo>
                    <a:cubicBezTo>
                      <a:pt x="454" y="579"/>
                      <a:pt x="581" y="447"/>
                      <a:pt x="581" y="289"/>
                    </a:cubicBezTo>
                    <a:cubicBezTo>
                      <a:pt x="581" y="131"/>
                      <a:pt x="452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326;p28"/>
              <p:cNvSpPr/>
              <p:nvPr/>
            </p:nvSpPr>
            <p:spPr>
              <a:xfrm>
                <a:off x="9040023" y="3714120"/>
                <a:ext cx="71910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80" extrusionOk="0">
                    <a:moveTo>
                      <a:pt x="293" y="0"/>
                    </a:moveTo>
                    <a:cubicBezTo>
                      <a:pt x="291" y="0"/>
                      <a:pt x="290" y="0"/>
                      <a:pt x="288" y="0"/>
                    </a:cubicBezTo>
                    <a:cubicBezTo>
                      <a:pt x="127" y="0"/>
                      <a:pt x="0" y="130"/>
                      <a:pt x="0" y="289"/>
                    </a:cubicBezTo>
                    <a:cubicBezTo>
                      <a:pt x="0" y="452"/>
                      <a:pt x="127" y="579"/>
                      <a:pt x="288" y="579"/>
                    </a:cubicBezTo>
                    <a:cubicBezTo>
                      <a:pt x="449" y="579"/>
                      <a:pt x="579" y="447"/>
                      <a:pt x="579" y="289"/>
                    </a:cubicBezTo>
                    <a:cubicBezTo>
                      <a:pt x="579" y="131"/>
                      <a:pt x="451" y="0"/>
                      <a:pt x="2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327;p28"/>
              <p:cNvSpPr/>
              <p:nvPr/>
            </p:nvSpPr>
            <p:spPr>
              <a:xfrm>
                <a:off x="8810876" y="3440014"/>
                <a:ext cx="281432" cy="326391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628" extrusionOk="0">
                    <a:moveTo>
                      <a:pt x="1132" y="0"/>
                    </a:moveTo>
                    <a:cubicBezTo>
                      <a:pt x="507" y="0"/>
                      <a:pt x="1" y="510"/>
                      <a:pt x="1" y="1134"/>
                    </a:cubicBezTo>
                    <a:lnTo>
                      <a:pt x="1" y="2493"/>
                    </a:lnTo>
                    <a:cubicBezTo>
                      <a:pt x="1" y="2565"/>
                      <a:pt x="61" y="2625"/>
                      <a:pt x="133" y="2625"/>
                    </a:cubicBezTo>
                    <a:cubicBezTo>
                      <a:pt x="205" y="2625"/>
                      <a:pt x="265" y="2565"/>
                      <a:pt x="265" y="2493"/>
                    </a:cubicBezTo>
                    <a:lnTo>
                      <a:pt x="265" y="1134"/>
                    </a:lnTo>
                    <a:cubicBezTo>
                      <a:pt x="265" y="656"/>
                      <a:pt x="652" y="265"/>
                      <a:pt x="1132" y="265"/>
                    </a:cubicBezTo>
                    <a:cubicBezTo>
                      <a:pt x="1610" y="265"/>
                      <a:pt x="2001" y="654"/>
                      <a:pt x="2001" y="1134"/>
                    </a:cubicBezTo>
                    <a:lnTo>
                      <a:pt x="2001" y="2496"/>
                    </a:lnTo>
                    <a:cubicBezTo>
                      <a:pt x="2001" y="2568"/>
                      <a:pt x="2061" y="2628"/>
                      <a:pt x="2133" y="2628"/>
                    </a:cubicBezTo>
                    <a:cubicBezTo>
                      <a:pt x="2208" y="2628"/>
                      <a:pt x="2265" y="2568"/>
                      <a:pt x="2263" y="2493"/>
                    </a:cubicBezTo>
                    <a:lnTo>
                      <a:pt x="2263" y="1134"/>
                    </a:lnTo>
                    <a:cubicBezTo>
                      <a:pt x="2263" y="510"/>
                      <a:pt x="1756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3796" y="528576"/>
            <a:ext cx="4365667" cy="4407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>
            <a:spLocks noGrp="1"/>
          </p:cNvSpPr>
          <p:nvPr>
            <p:ph type="subTitle" idx="4"/>
          </p:nvPr>
        </p:nvSpPr>
        <p:spPr>
          <a:xfrm>
            <a:off x="1015365" y="71562"/>
            <a:ext cx="7341456" cy="5835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 </a:t>
            </a:r>
            <a:endParaRPr lang="vi-VN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365" y="655320"/>
            <a:ext cx="6903720" cy="412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/>
          <p:nvPr/>
        </p:nvSpPr>
        <p:spPr>
          <a:xfrm rot="5400000">
            <a:off x="383753" y="3053873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Freeform: Shape 4"/>
          <p:cNvSpPr/>
          <p:nvPr/>
        </p:nvSpPr>
        <p:spPr>
          <a:xfrm>
            <a:off x="282703" y="3354839"/>
            <a:ext cx="1007302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020517" y="2979714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578225"/>
              <a:satOff val="-530"/>
              <a:lumOff val="-2056"/>
              <a:alphaOff val="0"/>
            </a:schemeClr>
          </a:lnRef>
          <a:fillRef idx="1">
            <a:schemeClr val="accent2">
              <a:hueOff val="-578225"/>
              <a:satOff val="-530"/>
              <a:lumOff val="-2056"/>
              <a:alphaOff val="0"/>
            </a:schemeClr>
          </a:fillRef>
          <a:effectRef idx="0">
            <a:schemeClr val="accent2">
              <a:hueOff val="-578225"/>
              <a:satOff val="-530"/>
              <a:lumOff val="-205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L-Shape 6"/>
          <p:cNvSpPr/>
          <p:nvPr/>
        </p:nvSpPr>
        <p:spPr>
          <a:xfrm rot="5400000">
            <a:off x="1497034" y="2778390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1156449"/>
              <a:satOff val="-1062"/>
              <a:lumOff val="-4115"/>
              <a:alphaOff val="0"/>
            </a:schemeClr>
          </a:lnRef>
          <a:fillRef idx="1">
            <a:schemeClr val="accent2">
              <a:hueOff val="-1156449"/>
              <a:satOff val="-1062"/>
              <a:lumOff val="-4115"/>
              <a:alphaOff val="0"/>
            </a:schemeClr>
          </a:fillRef>
          <a:effectRef idx="0">
            <a:schemeClr val="accent2">
              <a:hueOff val="-1156449"/>
              <a:satOff val="-1062"/>
              <a:lumOff val="-4115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/>
          <p:cNvSpPr/>
          <p:nvPr/>
        </p:nvSpPr>
        <p:spPr>
          <a:xfrm>
            <a:off x="1395984" y="3079357"/>
            <a:ext cx="1007301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chi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2133799" y="2704231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1734674"/>
              <a:satOff val="-1595"/>
              <a:lumOff val="-6174"/>
              <a:alphaOff val="0"/>
            </a:schemeClr>
          </a:lnRef>
          <a:fillRef idx="1">
            <a:schemeClr val="accent2">
              <a:hueOff val="-1734674"/>
              <a:satOff val="-1595"/>
              <a:lumOff val="-6174"/>
              <a:alphaOff val="0"/>
            </a:schemeClr>
          </a:fillRef>
          <a:effectRef idx="0">
            <a:schemeClr val="accent2">
              <a:hueOff val="-1734674"/>
              <a:satOff val="-1595"/>
              <a:lumOff val="-6174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L-Shape 9"/>
          <p:cNvSpPr/>
          <p:nvPr/>
        </p:nvSpPr>
        <p:spPr>
          <a:xfrm rot="5400000">
            <a:off x="2610316" y="2502908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2312898"/>
              <a:satOff val="-2127"/>
              <a:lumOff val="-8232"/>
              <a:alphaOff val="0"/>
            </a:schemeClr>
          </a:lnRef>
          <a:fillRef idx="1">
            <a:schemeClr val="accent2">
              <a:hueOff val="-2312898"/>
              <a:satOff val="-2127"/>
              <a:lumOff val="-8232"/>
              <a:alphaOff val="0"/>
            </a:schemeClr>
          </a:fillRef>
          <a:effectRef idx="0">
            <a:schemeClr val="accent2">
              <a:hueOff val="-2312898"/>
              <a:satOff val="-2127"/>
              <a:lumOff val="-8232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/>
          <p:cNvSpPr/>
          <p:nvPr/>
        </p:nvSpPr>
        <p:spPr>
          <a:xfrm>
            <a:off x="2509266" y="2803874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3247080" y="2428749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2891123"/>
              <a:satOff val="-2660"/>
              <a:lumOff val="-10291"/>
              <a:alphaOff val="0"/>
            </a:schemeClr>
          </a:lnRef>
          <a:fillRef idx="1">
            <a:schemeClr val="accent2">
              <a:hueOff val="-2891123"/>
              <a:satOff val="-2660"/>
              <a:lumOff val="-10291"/>
              <a:alphaOff val="0"/>
            </a:schemeClr>
          </a:fillRef>
          <a:effectRef idx="0">
            <a:schemeClr val="accent2">
              <a:hueOff val="-2891123"/>
              <a:satOff val="-2660"/>
              <a:lumOff val="-10291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L-Shape 12"/>
          <p:cNvSpPr/>
          <p:nvPr/>
        </p:nvSpPr>
        <p:spPr>
          <a:xfrm rot="5400000">
            <a:off x="3723597" y="2227425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3469347"/>
              <a:satOff val="-3192"/>
              <a:lumOff val="-12350"/>
              <a:alphaOff val="0"/>
            </a:schemeClr>
          </a:lnRef>
          <a:fillRef idx="1">
            <a:schemeClr val="accent2">
              <a:hueOff val="-3469347"/>
              <a:satOff val="-3192"/>
              <a:lumOff val="-12350"/>
              <a:alphaOff val="0"/>
            </a:schemeClr>
          </a:fillRef>
          <a:effectRef idx="0">
            <a:schemeClr val="accent2">
              <a:hueOff val="-3469347"/>
              <a:satOff val="-3192"/>
              <a:lumOff val="-1235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/>
          <p:cNvSpPr/>
          <p:nvPr/>
        </p:nvSpPr>
        <p:spPr>
          <a:xfrm>
            <a:off x="3622548" y="2528391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Isosceles Triangle 247"/>
          <p:cNvSpPr/>
          <p:nvPr/>
        </p:nvSpPr>
        <p:spPr>
          <a:xfrm>
            <a:off x="4360361" y="2153266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4047572"/>
              <a:satOff val="-3725"/>
              <a:lumOff val="-14409"/>
              <a:alphaOff val="0"/>
            </a:schemeClr>
          </a:lnRef>
          <a:fillRef idx="1">
            <a:schemeClr val="accent2">
              <a:hueOff val="-4047572"/>
              <a:satOff val="-3725"/>
              <a:lumOff val="-14409"/>
              <a:alphaOff val="0"/>
            </a:schemeClr>
          </a:fillRef>
          <a:effectRef idx="0">
            <a:schemeClr val="accent2">
              <a:hueOff val="-4047572"/>
              <a:satOff val="-3725"/>
              <a:lumOff val="-14409"/>
              <a:alphaOff val="0"/>
            </a:schemeClr>
          </a:effectRef>
          <a:fontRef idx="minor">
            <a:schemeClr val="lt1"/>
          </a:fontRef>
        </p:style>
      </p:sp>
      <p:sp>
        <p:nvSpPr>
          <p:cNvPr id="249" name="L-Shape 248"/>
          <p:cNvSpPr/>
          <p:nvPr/>
        </p:nvSpPr>
        <p:spPr>
          <a:xfrm rot="5400000">
            <a:off x="4836878" y="1951942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4625796"/>
              <a:satOff val="-4257"/>
              <a:lumOff val="-16468"/>
              <a:alphaOff val="0"/>
            </a:schemeClr>
          </a:lnRef>
          <a:fillRef idx="1">
            <a:schemeClr val="accent2">
              <a:hueOff val="-4625796"/>
              <a:satOff val="-4257"/>
              <a:lumOff val="-16468"/>
              <a:alphaOff val="0"/>
            </a:schemeClr>
          </a:fillRef>
          <a:effectRef idx="0">
            <a:schemeClr val="accent2">
              <a:hueOff val="-4625796"/>
              <a:satOff val="-4257"/>
              <a:lumOff val="-16468"/>
              <a:alphaOff val="0"/>
            </a:schemeClr>
          </a:effectRef>
          <a:fontRef idx="minor">
            <a:schemeClr val="lt1"/>
          </a:fontRef>
        </p:style>
      </p:sp>
      <p:sp>
        <p:nvSpPr>
          <p:cNvPr id="250" name="Freeform: Shape 249"/>
          <p:cNvSpPr/>
          <p:nvPr/>
        </p:nvSpPr>
        <p:spPr>
          <a:xfrm>
            <a:off x="4735829" y="2252909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Isosceles Triangle 250"/>
          <p:cNvSpPr/>
          <p:nvPr/>
        </p:nvSpPr>
        <p:spPr>
          <a:xfrm>
            <a:off x="5473643" y="1877784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5204020"/>
              <a:satOff val="-4790"/>
              <a:lumOff val="-18527"/>
              <a:alphaOff val="0"/>
            </a:schemeClr>
          </a:lnRef>
          <a:fillRef idx="1">
            <a:schemeClr val="accent2">
              <a:hueOff val="-5204020"/>
              <a:satOff val="-4790"/>
              <a:lumOff val="-18527"/>
              <a:alphaOff val="0"/>
            </a:schemeClr>
          </a:fillRef>
          <a:effectRef idx="0">
            <a:schemeClr val="accent2">
              <a:hueOff val="-5204020"/>
              <a:satOff val="-4790"/>
              <a:lumOff val="-18527"/>
              <a:alphaOff val="0"/>
            </a:schemeClr>
          </a:effectRef>
          <a:fontRef idx="minor">
            <a:schemeClr val="lt1"/>
          </a:fontRef>
        </p:style>
      </p:sp>
      <p:sp>
        <p:nvSpPr>
          <p:cNvPr id="252" name="L-Shape 251"/>
          <p:cNvSpPr/>
          <p:nvPr/>
        </p:nvSpPr>
        <p:spPr>
          <a:xfrm rot="5400000">
            <a:off x="5950160" y="1676460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5782245"/>
              <a:satOff val="-5322"/>
              <a:lumOff val="-20586"/>
              <a:alphaOff val="0"/>
            </a:schemeClr>
          </a:lnRef>
          <a:fillRef idx="1">
            <a:schemeClr val="accent2">
              <a:hueOff val="-5782245"/>
              <a:satOff val="-5322"/>
              <a:lumOff val="-20586"/>
              <a:alphaOff val="0"/>
            </a:schemeClr>
          </a:fillRef>
          <a:effectRef idx="0">
            <a:schemeClr val="accent2">
              <a:hueOff val="-5782245"/>
              <a:satOff val="-5322"/>
              <a:lumOff val="-20586"/>
              <a:alphaOff val="0"/>
            </a:schemeClr>
          </a:effectRef>
          <a:fontRef idx="minor">
            <a:schemeClr val="lt1"/>
          </a:fontRef>
        </p:style>
      </p:sp>
      <p:sp>
        <p:nvSpPr>
          <p:cNvPr id="253" name="Freeform: Shape 252"/>
          <p:cNvSpPr/>
          <p:nvPr/>
        </p:nvSpPr>
        <p:spPr>
          <a:xfrm>
            <a:off x="5849110" y="1977426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Isosceles Triangle 253"/>
          <p:cNvSpPr/>
          <p:nvPr/>
        </p:nvSpPr>
        <p:spPr>
          <a:xfrm>
            <a:off x="6586924" y="1602301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6360470"/>
              <a:satOff val="-5855"/>
              <a:lumOff val="-22644"/>
              <a:alphaOff val="0"/>
            </a:schemeClr>
          </a:lnRef>
          <a:fillRef idx="1">
            <a:schemeClr val="accent2">
              <a:hueOff val="-6360470"/>
              <a:satOff val="-5855"/>
              <a:lumOff val="-22644"/>
              <a:alphaOff val="0"/>
            </a:schemeClr>
          </a:fillRef>
          <a:effectRef idx="0">
            <a:schemeClr val="accent2">
              <a:hueOff val="-6360470"/>
              <a:satOff val="-5855"/>
              <a:lumOff val="-22644"/>
              <a:alphaOff val="0"/>
            </a:schemeClr>
          </a:effectRef>
          <a:fontRef idx="minor">
            <a:schemeClr val="lt1"/>
          </a:fontRef>
        </p:style>
      </p:sp>
      <p:sp>
        <p:nvSpPr>
          <p:cNvPr id="255" name="L-Shape 254"/>
          <p:cNvSpPr/>
          <p:nvPr/>
        </p:nvSpPr>
        <p:spPr>
          <a:xfrm rot="5400000">
            <a:off x="7063441" y="1400977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6938694"/>
              <a:satOff val="-6387"/>
              <a:lumOff val="-24703"/>
              <a:alphaOff val="0"/>
            </a:schemeClr>
          </a:lnRef>
          <a:fillRef idx="1">
            <a:schemeClr val="accent2">
              <a:hueOff val="-6938694"/>
              <a:satOff val="-6387"/>
              <a:lumOff val="-24703"/>
              <a:alphaOff val="0"/>
            </a:schemeClr>
          </a:fillRef>
          <a:effectRef idx="0">
            <a:schemeClr val="accent2">
              <a:hueOff val="-6938694"/>
              <a:satOff val="-6387"/>
              <a:lumOff val="-24703"/>
              <a:alphaOff val="0"/>
            </a:schemeClr>
          </a:effectRef>
          <a:fontRef idx="minor">
            <a:schemeClr val="lt1"/>
          </a:fontRef>
        </p:style>
      </p:sp>
      <p:sp>
        <p:nvSpPr>
          <p:cNvPr id="256" name="Freeform: Shape 255"/>
          <p:cNvSpPr/>
          <p:nvPr/>
        </p:nvSpPr>
        <p:spPr>
          <a:xfrm>
            <a:off x="6962392" y="1701944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Isosceles Triangle 256"/>
          <p:cNvSpPr/>
          <p:nvPr/>
        </p:nvSpPr>
        <p:spPr>
          <a:xfrm>
            <a:off x="7700205" y="1326818"/>
            <a:ext cx="171584" cy="17158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-7516918"/>
              <a:satOff val="-6920"/>
              <a:lumOff val="-26762"/>
              <a:alphaOff val="0"/>
            </a:schemeClr>
          </a:lnRef>
          <a:fillRef idx="1">
            <a:schemeClr val="accent2">
              <a:hueOff val="-7516918"/>
              <a:satOff val="-6920"/>
              <a:lumOff val="-26762"/>
              <a:alphaOff val="0"/>
            </a:schemeClr>
          </a:fillRef>
          <a:effectRef idx="0">
            <a:schemeClr val="accent2">
              <a:hueOff val="-7516918"/>
              <a:satOff val="-6920"/>
              <a:lumOff val="-26762"/>
              <a:alphaOff val="0"/>
            </a:schemeClr>
          </a:effectRef>
          <a:fontRef idx="minor">
            <a:schemeClr val="lt1"/>
          </a:fontRef>
        </p:style>
      </p:sp>
      <p:sp>
        <p:nvSpPr>
          <p:cNvPr id="258" name="L-Shape 257"/>
          <p:cNvSpPr/>
          <p:nvPr/>
        </p:nvSpPr>
        <p:spPr>
          <a:xfrm rot="5400000">
            <a:off x="8176722" y="1125495"/>
            <a:ext cx="605358" cy="100730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-8095143"/>
              <a:satOff val="-7452"/>
              <a:lumOff val="-28821"/>
              <a:alphaOff val="0"/>
            </a:schemeClr>
          </a:lnRef>
          <a:fillRef idx="1">
            <a:schemeClr val="accent2">
              <a:hueOff val="-8095143"/>
              <a:satOff val="-7452"/>
              <a:lumOff val="-28821"/>
              <a:alphaOff val="0"/>
            </a:schemeClr>
          </a:fillRef>
          <a:effectRef idx="0">
            <a:schemeClr val="accent2">
              <a:hueOff val="-8095143"/>
              <a:satOff val="-7452"/>
              <a:lumOff val="-28821"/>
              <a:alphaOff val="0"/>
            </a:schemeClr>
          </a:effectRef>
          <a:fontRef idx="minor">
            <a:schemeClr val="lt1"/>
          </a:fontRef>
        </p:style>
      </p:sp>
      <p:sp>
        <p:nvSpPr>
          <p:cNvPr id="259" name="Freeform: Shape 258"/>
          <p:cNvSpPr/>
          <p:nvPr/>
        </p:nvSpPr>
        <p:spPr>
          <a:xfrm>
            <a:off x="8075673" y="1426461"/>
            <a:ext cx="909398" cy="797141"/>
          </a:xfrm>
          <a:custGeom>
            <a:avLst/>
            <a:gdLst>
              <a:gd name="connsiteX0" fmla="*/ 0 w 909398"/>
              <a:gd name="connsiteY0" fmla="*/ 0 h 797141"/>
              <a:gd name="connsiteX1" fmla="*/ 909398 w 909398"/>
              <a:gd name="connsiteY1" fmla="*/ 0 h 797141"/>
              <a:gd name="connsiteX2" fmla="*/ 909398 w 909398"/>
              <a:gd name="connsiteY2" fmla="*/ 797141 h 797141"/>
              <a:gd name="connsiteX3" fmla="*/ 0 w 909398"/>
              <a:gd name="connsiteY3" fmla="*/ 797141 h 797141"/>
              <a:gd name="connsiteX4" fmla="*/ 0 w 909398"/>
              <a:gd name="connsiteY4" fmla="*/ 0 h 7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98" h="797141">
                <a:moveTo>
                  <a:pt x="0" y="0"/>
                </a:moveTo>
                <a:lnTo>
                  <a:pt x="909398" y="0"/>
                </a:lnTo>
                <a:lnTo>
                  <a:pt x="909398" y="797141"/>
                </a:lnTo>
                <a:lnTo>
                  <a:pt x="0" y="79714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536;p34"/>
          <p:cNvSpPr txBox="1">
            <a:spLocks noGrp="1"/>
          </p:cNvSpPr>
          <p:nvPr>
            <p:ph type="title"/>
          </p:nvPr>
        </p:nvSpPr>
        <p:spPr>
          <a:xfrm>
            <a:off x="244214" y="191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endParaRPr lang="en-US" sz="3200" b="1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  <p:bldP spid="250" grpId="0"/>
      <p:bldP spid="253" grpId="0"/>
      <p:bldP spid="256" grpId="0"/>
      <p:bldP spid="259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>
            <a:spLocks noGrp="1"/>
          </p:cNvSpPr>
          <p:nvPr>
            <p:ph type="title"/>
          </p:nvPr>
        </p:nvSpPr>
        <p:spPr>
          <a:xfrm>
            <a:off x="244214" y="191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</a:t>
            </a:r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vi-V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row: Bent 20"/>
          <p:cNvSpPr/>
          <p:nvPr/>
        </p:nvSpPr>
        <p:spPr>
          <a:xfrm rot="10800000" flipH="1">
            <a:off x="494523" y="807609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Google Shape;569;p35"/>
          <p:cNvSpPr txBox="1"/>
          <p:nvPr/>
        </p:nvSpPr>
        <p:spPr>
          <a:xfrm>
            <a:off x="821998" y="918266"/>
            <a:ext cx="477572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Arrow: Bent 106"/>
          <p:cNvSpPr/>
          <p:nvPr/>
        </p:nvSpPr>
        <p:spPr>
          <a:xfrm rot="10800000" flipH="1">
            <a:off x="684674" y="1275622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Google Shape;569;p35"/>
          <p:cNvSpPr txBox="1"/>
          <p:nvPr/>
        </p:nvSpPr>
        <p:spPr>
          <a:xfrm>
            <a:off x="1064977" y="1425347"/>
            <a:ext cx="2882555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Arrow: Bent 116"/>
          <p:cNvSpPr/>
          <p:nvPr/>
        </p:nvSpPr>
        <p:spPr>
          <a:xfrm rot="10800000" flipH="1">
            <a:off x="834560" y="1802171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Google Shape;569;p35"/>
          <p:cNvSpPr txBox="1"/>
          <p:nvPr/>
        </p:nvSpPr>
        <p:spPr>
          <a:xfrm>
            <a:off x="1271752" y="1938225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Arrow: Bent 162"/>
          <p:cNvSpPr/>
          <p:nvPr/>
        </p:nvSpPr>
        <p:spPr>
          <a:xfrm rot="10800000" flipH="1">
            <a:off x="1075508" y="2352644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Google Shape;569;p35"/>
          <p:cNvSpPr txBox="1"/>
          <p:nvPr/>
        </p:nvSpPr>
        <p:spPr>
          <a:xfrm>
            <a:off x="1481607" y="2447101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Arrow: Bent 164"/>
          <p:cNvSpPr/>
          <p:nvPr/>
        </p:nvSpPr>
        <p:spPr>
          <a:xfrm rot="10800000" flipH="1">
            <a:off x="1291455" y="2865434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Google Shape;569;p35"/>
          <p:cNvSpPr txBox="1"/>
          <p:nvPr/>
        </p:nvSpPr>
        <p:spPr>
          <a:xfrm>
            <a:off x="1754343" y="2989885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Arrow: Bent 166"/>
          <p:cNvSpPr/>
          <p:nvPr/>
        </p:nvSpPr>
        <p:spPr>
          <a:xfrm rot="10800000" flipH="1">
            <a:off x="1495373" y="3385925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Google Shape;569;p35"/>
          <p:cNvSpPr txBox="1"/>
          <p:nvPr/>
        </p:nvSpPr>
        <p:spPr>
          <a:xfrm>
            <a:off x="1895522" y="3513891"/>
            <a:ext cx="618293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rrow: Bent 63"/>
          <p:cNvSpPr/>
          <p:nvPr/>
        </p:nvSpPr>
        <p:spPr>
          <a:xfrm rot="10800000" flipH="1">
            <a:off x="1719643" y="3842241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Google Shape;569;p35"/>
          <p:cNvSpPr txBox="1"/>
          <p:nvPr/>
        </p:nvSpPr>
        <p:spPr>
          <a:xfrm>
            <a:off x="2007399" y="3987761"/>
            <a:ext cx="618293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Google Shape;393;p31"/>
          <p:cNvPicPr preferRelativeResize="0"/>
          <p:nvPr/>
        </p:nvPicPr>
        <p:blipFill rotWithShape="1">
          <a:blip r:embed="rId1"/>
          <a:srcRect l="14048" r="14055"/>
          <a:stretch>
            <a:fillRect/>
          </a:stretch>
        </p:blipFill>
        <p:spPr>
          <a:xfrm flipH="1">
            <a:off x="6195349" y="41621"/>
            <a:ext cx="3111096" cy="309207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2" name="Google Shape;394;p31"/>
          <p:cNvGrpSpPr/>
          <p:nvPr/>
        </p:nvGrpSpPr>
        <p:grpSpPr>
          <a:xfrm rot="979435">
            <a:off x="5885433" y="1881862"/>
            <a:ext cx="1053287" cy="1379775"/>
            <a:chOff x="5601464" y="257407"/>
            <a:chExt cx="1179061" cy="1544535"/>
          </a:xfrm>
        </p:grpSpPr>
        <p:grpSp>
          <p:nvGrpSpPr>
            <p:cNvPr id="83" name="Google Shape;395;p31"/>
            <p:cNvGrpSpPr/>
            <p:nvPr/>
          </p:nvGrpSpPr>
          <p:grpSpPr>
            <a:xfrm rot="-998234">
              <a:off x="5905741" y="336588"/>
              <a:ext cx="723298" cy="1163942"/>
              <a:chOff x="8589926" y="3440014"/>
              <a:chExt cx="723326" cy="1163986"/>
            </a:xfrm>
          </p:grpSpPr>
          <p:sp>
            <p:nvSpPr>
              <p:cNvPr id="90" name="Google Shape;396;p31"/>
              <p:cNvSpPr/>
              <p:nvPr/>
            </p:nvSpPr>
            <p:spPr>
              <a:xfrm>
                <a:off x="8589926" y="3634509"/>
                <a:ext cx="723326" cy="969486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7806" extrusionOk="0">
                    <a:moveTo>
                      <a:pt x="0" y="0"/>
                    </a:moveTo>
                    <a:lnTo>
                      <a:pt x="0" y="7805"/>
                    </a:lnTo>
                    <a:lnTo>
                      <a:pt x="5824" y="7805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397;p31"/>
              <p:cNvSpPr/>
              <p:nvPr/>
            </p:nvSpPr>
            <p:spPr>
              <a:xfrm>
                <a:off x="8589926" y="4479182"/>
                <a:ext cx="723326" cy="124818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5824" y="1004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rgbClr val="2F3352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398;p31"/>
              <p:cNvSpPr/>
              <p:nvPr/>
            </p:nvSpPr>
            <p:spPr>
              <a:xfrm>
                <a:off x="8791252" y="3714120"/>
                <a:ext cx="72283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0" extrusionOk="0">
                    <a:moveTo>
                      <a:pt x="295" y="0"/>
                    </a:moveTo>
                    <a:cubicBezTo>
                      <a:pt x="294" y="0"/>
                      <a:pt x="292" y="0"/>
                      <a:pt x="291" y="0"/>
                    </a:cubicBezTo>
                    <a:cubicBezTo>
                      <a:pt x="128" y="0"/>
                      <a:pt x="0" y="130"/>
                      <a:pt x="0" y="289"/>
                    </a:cubicBezTo>
                    <a:cubicBezTo>
                      <a:pt x="0" y="452"/>
                      <a:pt x="132" y="579"/>
                      <a:pt x="291" y="579"/>
                    </a:cubicBezTo>
                    <a:cubicBezTo>
                      <a:pt x="454" y="579"/>
                      <a:pt x="581" y="447"/>
                      <a:pt x="581" y="289"/>
                    </a:cubicBezTo>
                    <a:cubicBezTo>
                      <a:pt x="581" y="131"/>
                      <a:pt x="452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399;p31"/>
              <p:cNvSpPr/>
              <p:nvPr/>
            </p:nvSpPr>
            <p:spPr>
              <a:xfrm>
                <a:off x="9040023" y="3714120"/>
                <a:ext cx="71910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80" extrusionOk="0">
                    <a:moveTo>
                      <a:pt x="293" y="0"/>
                    </a:moveTo>
                    <a:cubicBezTo>
                      <a:pt x="291" y="0"/>
                      <a:pt x="290" y="0"/>
                      <a:pt x="288" y="0"/>
                    </a:cubicBezTo>
                    <a:cubicBezTo>
                      <a:pt x="127" y="0"/>
                      <a:pt x="0" y="130"/>
                      <a:pt x="0" y="289"/>
                    </a:cubicBezTo>
                    <a:cubicBezTo>
                      <a:pt x="0" y="452"/>
                      <a:pt x="127" y="579"/>
                      <a:pt x="288" y="579"/>
                    </a:cubicBezTo>
                    <a:cubicBezTo>
                      <a:pt x="449" y="579"/>
                      <a:pt x="579" y="447"/>
                      <a:pt x="579" y="289"/>
                    </a:cubicBezTo>
                    <a:cubicBezTo>
                      <a:pt x="579" y="131"/>
                      <a:pt x="451" y="0"/>
                      <a:pt x="2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400;p31"/>
              <p:cNvSpPr/>
              <p:nvPr/>
            </p:nvSpPr>
            <p:spPr>
              <a:xfrm>
                <a:off x="8810876" y="3440014"/>
                <a:ext cx="281432" cy="326391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628" extrusionOk="0">
                    <a:moveTo>
                      <a:pt x="1132" y="0"/>
                    </a:moveTo>
                    <a:cubicBezTo>
                      <a:pt x="507" y="0"/>
                      <a:pt x="1" y="510"/>
                      <a:pt x="1" y="1134"/>
                    </a:cubicBezTo>
                    <a:lnTo>
                      <a:pt x="1" y="2493"/>
                    </a:lnTo>
                    <a:cubicBezTo>
                      <a:pt x="1" y="2565"/>
                      <a:pt x="61" y="2625"/>
                      <a:pt x="133" y="2625"/>
                    </a:cubicBezTo>
                    <a:cubicBezTo>
                      <a:pt x="205" y="2625"/>
                      <a:pt x="265" y="2565"/>
                      <a:pt x="265" y="2493"/>
                    </a:cubicBezTo>
                    <a:lnTo>
                      <a:pt x="265" y="1134"/>
                    </a:lnTo>
                    <a:cubicBezTo>
                      <a:pt x="265" y="656"/>
                      <a:pt x="652" y="265"/>
                      <a:pt x="1132" y="265"/>
                    </a:cubicBezTo>
                    <a:cubicBezTo>
                      <a:pt x="1610" y="265"/>
                      <a:pt x="2001" y="654"/>
                      <a:pt x="2001" y="1134"/>
                    </a:cubicBezTo>
                    <a:lnTo>
                      <a:pt x="2001" y="2496"/>
                    </a:lnTo>
                    <a:cubicBezTo>
                      <a:pt x="2001" y="2568"/>
                      <a:pt x="2061" y="2628"/>
                      <a:pt x="2133" y="2628"/>
                    </a:cubicBezTo>
                    <a:cubicBezTo>
                      <a:pt x="2208" y="2628"/>
                      <a:pt x="2265" y="2568"/>
                      <a:pt x="2263" y="2493"/>
                    </a:cubicBezTo>
                    <a:lnTo>
                      <a:pt x="2263" y="1134"/>
                    </a:lnTo>
                    <a:cubicBezTo>
                      <a:pt x="2263" y="510"/>
                      <a:pt x="1756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4" name="Google Shape;401;p31"/>
            <p:cNvGrpSpPr/>
            <p:nvPr/>
          </p:nvGrpSpPr>
          <p:grpSpPr>
            <a:xfrm rot="-998198">
              <a:off x="5715647" y="864901"/>
              <a:ext cx="545209" cy="877357"/>
              <a:chOff x="8589926" y="3440014"/>
              <a:chExt cx="723326" cy="1163986"/>
            </a:xfrm>
          </p:grpSpPr>
          <p:sp>
            <p:nvSpPr>
              <p:cNvPr id="85" name="Google Shape;402;p31"/>
              <p:cNvSpPr/>
              <p:nvPr/>
            </p:nvSpPr>
            <p:spPr>
              <a:xfrm>
                <a:off x="8589926" y="3634509"/>
                <a:ext cx="723326" cy="969486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7806" extrusionOk="0">
                    <a:moveTo>
                      <a:pt x="0" y="0"/>
                    </a:moveTo>
                    <a:lnTo>
                      <a:pt x="0" y="7805"/>
                    </a:lnTo>
                    <a:lnTo>
                      <a:pt x="5824" y="7805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403;p31"/>
              <p:cNvSpPr/>
              <p:nvPr/>
            </p:nvSpPr>
            <p:spPr>
              <a:xfrm>
                <a:off x="8589926" y="4479182"/>
                <a:ext cx="723326" cy="124818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5824" y="1004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rgbClr val="2F3352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404;p31"/>
              <p:cNvSpPr/>
              <p:nvPr/>
            </p:nvSpPr>
            <p:spPr>
              <a:xfrm>
                <a:off x="8791252" y="3714120"/>
                <a:ext cx="72283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0" extrusionOk="0">
                    <a:moveTo>
                      <a:pt x="295" y="0"/>
                    </a:moveTo>
                    <a:cubicBezTo>
                      <a:pt x="294" y="0"/>
                      <a:pt x="292" y="0"/>
                      <a:pt x="291" y="0"/>
                    </a:cubicBezTo>
                    <a:cubicBezTo>
                      <a:pt x="128" y="0"/>
                      <a:pt x="0" y="130"/>
                      <a:pt x="0" y="289"/>
                    </a:cubicBezTo>
                    <a:cubicBezTo>
                      <a:pt x="0" y="452"/>
                      <a:pt x="132" y="579"/>
                      <a:pt x="291" y="579"/>
                    </a:cubicBezTo>
                    <a:cubicBezTo>
                      <a:pt x="454" y="579"/>
                      <a:pt x="581" y="447"/>
                      <a:pt x="581" y="289"/>
                    </a:cubicBezTo>
                    <a:cubicBezTo>
                      <a:pt x="581" y="131"/>
                      <a:pt x="452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405;p31"/>
              <p:cNvSpPr/>
              <p:nvPr/>
            </p:nvSpPr>
            <p:spPr>
              <a:xfrm>
                <a:off x="9040023" y="3714120"/>
                <a:ext cx="71910" cy="7203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80" extrusionOk="0">
                    <a:moveTo>
                      <a:pt x="293" y="0"/>
                    </a:moveTo>
                    <a:cubicBezTo>
                      <a:pt x="291" y="0"/>
                      <a:pt x="290" y="0"/>
                      <a:pt x="288" y="0"/>
                    </a:cubicBezTo>
                    <a:cubicBezTo>
                      <a:pt x="127" y="0"/>
                      <a:pt x="0" y="130"/>
                      <a:pt x="0" y="289"/>
                    </a:cubicBezTo>
                    <a:cubicBezTo>
                      <a:pt x="0" y="452"/>
                      <a:pt x="127" y="579"/>
                      <a:pt x="288" y="579"/>
                    </a:cubicBezTo>
                    <a:cubicBezTo>
                      <a:pt x="449" y="579"/>
                      <a:pt x="579" y="447"/>
                      <a:pt x="579" y="289"/>
                    </a:cubicBezTo>
                    <a:cubicBezTo>
                      <a:pt x="579" y="131"/>
                      <a:pt x="451" y="0"/>
                      <a:pt x="2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406;p31"/>
              <p:cNvSpPr/>
              <p:nvPr/>
            </p:nvSpPr>
            <p:spPr>
              <a:xfrm>
                <a:off x="8810876" y="3440014"/>
                <a:ext cx="281432" cy="326391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628" extrusionOk="0">
                    <a:moveTo>
                      <a:pt x="1132" y="0"/>
                    </a:moveTo>
                    <a:cubicBezTo>
                      <a:pt x="507" y="0"/>
                      <a:pt x="1" y="510"/>
                      <a:pt x="1" y="1134"/>
                    </a:cubicBezTo>
                    <a:lnTo>
                      <a:pt x="1" y="2493"/>
                    </a:lnTo>
                    <a:cubicBezTo>
                      <a:pt x="1" y="2565"/>
                      <a:pt x="61" y="2625"/>
                      <a:pt x="133" y="2625"/>
                    </a:cubicBezTo>
                    <a:cubicBezTo>
                      <a:pt x="205" y="2625"/>
                      <a:pt x="265" y="2565"/>
                      <a:pt x="265" y="2493"/>
                    </a:cubicBezTo>
                    <a:lnTo>
                      <a:pt x="265" y="1134"/>
                    </a:lnTo>
                    <a:cubicBezTo>
                      <a:pt x="265" y="656"/>
                      <a:pt x="652" y="265"/>
                      <a:pt x="1132" y="265"/>
                    </a:cubicBezTo>
                    <a:cubicBezTo>
                      <a:pt x="1610" y="265"/>
                      <a:pt x="2001" y="654"/>
                      <a:pt x="2001" y="1134"/>
                    </a:cubicBezTo>
                    <a:lnTo>
                      <a:pt x="2001" y="2496"/>
                    </a:lnTo>
                    <a:cubicBezTo>
                      <a:pt x="2001" y="2568"/>
                      <a:pt x="2061" y="2628"/>
                      <a:pt x="2133" y="2628"/>
                    </a:cubicBezTo>
                    <a:cubicBezTo>
                      <a:pt x="2208" y="2628"/>
                      <a:pt x="2265" y="2568"/>
                      <a:pt x="2263" y="2493"/>
                    </a:cubicBezTo>
                    <a:lnTo>
                      <a:pt x="2263" y="1134"/>
                    </a:lnTo>
                    <a:cubicBezTo>
                      <a:pt x="2263" y="510"/>
                      <a:pt x="1756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" grpId="0"/>
      <p:bldP spid="21" grpId="0" animBg="1"/>
      <p:bldP spid="106" grpId="0"/>
      <p:bldP spid="107" grpId="0" animBg="1"/>
      <p:bldP spid="109" grpId="0"/>
      <p:bldP spid="117" grpId="0" animBg="1"/>
      <p:bldP spid="118" grpId="0"/>
      <p:bldP spid="163" grpId="0" animBg="1"/>
      <p:bldP spid="164" grpId="0"/>
      <p:bldP spid="165" grpId="0" animBg="1"/>
      <p:bldP spid="166" grpId="0"/>
      <p:bldP spid="167" grpId="0" animBg="1"/>
      <p:bldP spid="168" grpId="0"/>
      <p:bldP spid="64" grpId="0" animBg="1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Google Shape;1025;p43"/>
          <p:cNvSpPr/>
          <p:nvPr/>
        </p:nvSpPr>
        <p:spPr>
          <a:xfrm>
            <a:off x="713225" y="1128900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0" name="Google Shape;1030;p43"/>
          <p:cNvSpPr/>
          <p:nvPr/>
        </p:nvSpPr>
        <p:spPr>
          <a:xfrm>
            <a:off x="1311964" y="1664625"/>
            <a:ext cx="2953023" cy="10506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Xây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dựng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ứng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Android</a:t>
            </a:r>
            <a:r>
              <a:rPr lang="vi-VN" alt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web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chỉnh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chạy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ổn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định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1" name="Google Shape;1031;p43"/>
          <p:cNvSpPr/>
          <p:nvPr/>
        </p:nvSpPr>
        <p:spPr>
          <a:xfrm>
            <a:off x="1311964" y="2964000"/>
            <a:ext cx="2953024" cy="1281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Kết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nối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backend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database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hoạt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mượt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2" name="Google Shape;1032;p43"/>
          <p:cNvSpPr/>
          <p:nvPr/>
        </p:nvSpPr>
        <p:spPr>
          <a:xfrm>
            <a:off x="4903500" y="3044595"/>
            <a:ext cx="2928536" cy="12014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vi-VN" alt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Xây dựng thành </a:t>
            </a:r>
            <a:r>
              <a:rPr lang="vi-VN" alt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công mô hình đề xuất sản </a:t>
            </a:r>
            <a:r>
              <a:rPr lang="vi-VN" alt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phẩm </a:t>
            </a:r>
            <a:endParaRPr lang="vi-VN" alt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3" name="Google Shape;1033;p43"/>
          <p:cNvSpPr/>
          <p:nvPr/>
        </p:nvSpPr>
        <p:spPr>
          <a:xfrm>
            <a:off x="4863726" y="1668455"/>
            <a:ext cx="2801974" cy="105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Hỗ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trợ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đầy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đủ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năng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sắm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cơ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 animBg="1"/>
      <p:bldP spid="1030" grpId="0" animBg="1"/>
      <p:bldP spid="1031" grpId="0" animBg="1"/>
      <p:bldP spid="1032" grpId="0" animBg="1"/>
      <p:bldP spid="10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ạn chế và h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ướng phát triển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8" name="Google Shape;948;p41"/>
          <p:cNvSpPr/>
          <p:nvPr/>
        </p:nvSpPr>
        <p:spPr>
          <a:xfrm>
            <a:off x="1099956" y="2171884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9" name="Google Shape;949;p41"/>
          <p:cNvSpPr/>
          <p:nvPr/>
        </p:nvSpPr>
        <p:spPr>
          <a:xfrm>
            <a:off x="2861856" y="2095340"/>
            <a:ext cx="329700" cy="32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0" name="Google Shape;950;p41"/>
          <p:cNvSpPr/>
          <p:nvPr/>
        </p:nvSpPr>
        <p:spPr>
          <a:xfrm>
            <a:off x="4659256" y="2041414"/>
            <a:ext cx="437100" cy="43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1" name="Google Shape;951;p41"/>
          <p:cNvSpPr/>
          <p:nvPr/>
        </p:nvSpPr>
        <p:spPr>
          <a:xfrm>
            <a:off x="6421381" y="1951059"/>
            <a:ext cx="618300" cy="61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2" name="Google Shape;952;p41"/>
          <p:cNvSpPr txBox="1"/>
          <p:nvPr/>
        </p:nvSpPr>
        <p:spPr>
          <a:xfrm flipH="1">
            <a:off x="0" y="3064510"/>
            <a:ext cx="2376805" cy="17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vi-VN" alt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Phát triển thêm chức năng thông báo realtime cho người dùng, cho phép người dùng xem được  quá trình giao </a:t>
            </a:r>
            <a:r>
              <a:rPr lang="vi-VN" alt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endParaRPr lang="vi-VN" alt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53" name="Google Shape;953;p41"/>
          <p:cNvSpPr txBox="1"/>
          <p:nvPr/>
        </p:nvSpPr>
        <p:spPr>
          <a:xfrm flipH="1">
            <a:off x="2181624" y="3064209"/>
            <a:ext cx="170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vi-VN" alt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Nâng cao hệ thống đề xuất sản phẩm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54" name="Google Shape;954;p41"/>
          <p:cNvSpPr txBox="1"/>
          <p:nvPr/>
        </p:nvSpPr>
        <p:spPr>
          <a:xfrm flipH="1">
            <a:off x="4026202" y="3064209"/>
            <a:ext cx="170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iOS.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55" name="Google Shape;955;p41"/>
          <p:cNvSpPr txBox="1"/>
          <p:nvPr/>
        </p:nvSpPr>
        <p:spPr>
          <a:xfrm flipH="1">
            <a:off x="5870781" y="3064209"/>
            <a:ext cx="170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cxnSp>
        <p:nvCxnSpPr>
          <p:cNvPr id="956" name="Google Shape;956;p41"/>
          <p:cNvCxnSpPr>
            <a:stCxn id="948" idx="6"/>
            <a:endCxn id="949" idx="2"/>
          </p:cNvCxnSpPr>
          <p:nvPr/>
        </p:nvCxnSpPr>
        <p:spPr>
          <a:xfrm>
            <a:off x="1276356" y="2260084"/>
            <a:ext cx="158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1"/>
          <p:cNvCxnSpPr>
            <a:stCxn id="949" idx="6"/>
            <a:endCxn id="950" idx="2"/>
          </p:cNvCxnSpPr>
          <p:nvPr/>
        </p:nvCxnSpPr>
        <p:spPr>
          <a:xfrm rot="10800000" flipH="1">
            <a:off x="3191556" y="2259890"/>
            <a:ext cx="14676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1"/>
          <p:cNvCxnSpPr>
            <a:stCxn id="950" idx="6"/>
            <a:endCxn id="951" idx="2"/>
          </p:cNvCxnSpPr>
          <p:nvPr/>
        </p:nvCxnSpPr>
        <p:spPr>
          <a:xfrm>
            <a:off x="5096356" y="2259964"/>
            <a:ext cx="13251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1"/>
          <p:cNvCxnSpPr>
            <a:stCxn id="948" idx="4"/>
            <a:endCxn id="952" idx="0"/>
          </p:cNvCxnSpPr>
          <p:nvPr/>
        </p:nvCxnSpPr>
        <p:spPr>
          <a:xfrm>
            <a:off x="1188156" y="2348284"/>
            <a:ext cx="0" cy="7162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1"/>
          <p:cNvCxnSpPr>
            <a:stCxn id="949" idx="4"/>
            <a:endCxn id="953" idx="0"/>
          </p:cNvCxnSpPr>
          <p:nvPr/>
        </p:nvCxnSpPr>
        <p:spPr>
          <a:xfrm>
            <a:off x="3026706" y="2425040"/>
            <a:ext cx="6000" cy="63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1"/>
          <p:cNvCxnSpPr>
            <a:stCxn id="950" idx="4"/>
            <a:endCxn id="954" idx="0"/>
          </p:cNvCxnSpPr>
          <p:nvPr/>
        </p:nvCxnSpPr>
        <p:spPr>
          <a:xfrm flipH="1">
            <a:off x="4877206" y="2478514"/>
            <a:ext cx="600" cy="58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41"/>
          <p:cNvCxnSpPr>
            <a:stCxn id="951" idx="4"/>
            <a:endCxn id="955" idx="0"/>
          </p:cNvCxnSpPr>
          <p:nvPr/>
        </p:nvCxnSpPr>
        <p:spPr>
          <a:xfrm flipH="1">
            <a:off x="6721831" y="2569359"/>
            <a:ext cx="8700" cy="49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3" name="Google Shape;963;p41"/>
          <p:cNvGrpSpPr/>
          <p:nvPr/>
        </p:nvGrpSpPr>
        <p:grpSpPr>
          <a:xfrm>
            <a:off x="1031071" y="1324809"/>
            <a:ext cx="424255" cy="424316"/>
            <a:chOff x="1858590" y="1241725"/>
            <a:chExt cx="424255" cy="424316"/>
          </a:xfrm>
        </p:grpSpPr>
        <p:sp>
          <p:nvSpPr>
            <p:cNvPr id="964" name="Google Shape;964;p41"/>
            <p:cNvSpPr/>
            <p:nvPr/>
          </p:nvSpPr>
          <p:spPr>
            <a:xfrm>
              <a:off x="1983682" y="1366881"/>
              <a:ext cx="174070" cy="174070"/>
            </a:xfrm>
            <a:custGeom>
              <a:avLst/>
              <a:gdLst/>
              <a:ahLst/>
              <a:cxnLst/>
              <a:rect l="l" t="t" r="r" b="b"/>
              <a:pathLst>
                <a:path w="2751" h="2751" extrusionOk="0">
                  <a:moveTo>
                    <a:pt x="1376" y="393"/>
                  </a:moveTo>
                  <a:cubicBezTo>
                    <a:pt x="1917" y="393"/>
                    <a:pt x="2357" y="832"/>
                    <a:pt x="2357" y="1375"/>
                  </a:cubicBezTo>
                  <a:cubicBezTo>
                    <a:pt x="2357" y="1917"/>
                    <a:pt x="1916" y="2357"/>
                    <a:pt x="1376" y="2357"/>
                  </a:cubicBezTo>
                  <a:cubicBezTo>
                    <a:pt x="833" y="2357"/>
                    <a:pt x="393" y="1917"/>
                    <a:pt x="393" y="1375"/>
                  </a:cubicBezTo>
                  <a:cubicBezTo>
                    <a:pt x="393" y="832"/>
                    <a:pt x="833" y="393"/>
                    <a:pt x="1376" y="393"/>
                  </a:cubicBezTo>
                  <a:close/>
                  <a:moveTo>
                    <a:pt x="1376" y="0"/>
                  </a:moveTo>
                  <a:cubicBezTo>
                    <a:pt x="617" y="0"/>
                    <a:pt x="0" y="616"/>
                    <a:pt x="0" y="1375"/>
                  </a:cubicBezTo>
                  <a:cubicBezTo>
                    <a:pt x="0" y="2133"/>
                    <a:pt x="617" y="2750"/>
                    <a:pt x="1376" y="2750"/>
                  </a:cubicBezTo>
                  <a:cubicBezTo>
                    <a:pt x="2133" y="2750"/>
                    <a:pt x="2750" y="2133"/>
                    <a:pt x="2750" y="1375"/>
                  </a:cubicBezTo>
                  <a:cubicBezTo>
                    <a:pt x="2750" y="616"/>
                    <a:pt x="2133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2033352" y="1416614"/>
              <a:ext cx="74665" cy="74601"/>
            </a:xfrm>
            <a:custGeom>
              <a:avLst/>
              <a:gdLst/>
              <a:ahLst/>
              <a:cxnLst/>
              <a:rect l="l" t="t" r="r" b="b"/>
              <a:pathLst>
                <a:path w="1180" h="1179" extrusionOk="0">
                  <a:moveTo>
                    <a:pt x="591" y="311"/>
                  </a:moveTo>
                  <a:lnTo>
                    <a:pt x="868" y="589"/>
                  </a:lnTo>
                  <a:lnTo>
                    <a:pt x="591" y="866"/>
                  </a:lnTo>
                  <a:lnTo>
                    <a:pt x="313" y="589"/>
                  </a:lnTo>
                  <a:lnTo>
                    <a:pt x="591" y="311"/>
                  </a:lnTo>
                  <a:close/>
                  <a:moveTo>
                    <a:pt x="591" y="0"/>
                  </a:moveTo>
                  <a:cubicBezTo>
                    <a:pt x="266" y="0"/>
                    <a:pt x="1" y="264"/>
                    <a:pt x="1" y="589"/>
                  </a:cubicBezTo>
                  <a:cubicBezTo>
                    <a:pt x="1" y="914"/>
                    <a:pt x="266" y="1179"/>
                    <a:pt x="591" y="1179"/>
                  </a:cubicBezTo>
                  <a:cubicBezTo>
                    <a:pt x="916" y="1179"/>
                    <a:pt x="1180" y="914"/>
                    <a:pt x="1180" y="589"/>
                  </a:cubicBezTo>
                  <a:cubicBezTo>
                    <a:pt x="1180" y="264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1858590" y="1344166"/>
              <a:ext cx="183561" cy="219564"/>
            </a:xfrm>
            <a:custGeom>
              <a:avLst/>
              <a:gdLst/>
              <a:ahLst/>
              <a:cxnLst/>
              <a:rect l="l" t="t" r="r" b="b"/>
              <a:pathLst>
                <a:path w="2901" h="3470" extrusionOk="0">
                  <a:moveTo>
                    <a:pt x="2900" y="0"/>
                  </a:moveTo>
                  <a:cubicBezTo>
                    <a:pt x="1320" y="225"/>
                    <a:pt x="159" y="1548"/>
                    <a:pt x="107" y="1608"/>
                  </a:cubicBezTo>
                  <a:lnTo>
                    <a:pt x="0" y="1735"/>
                  </a:lnTo>
                  <a:lnTo>
                    <a:pt x="107" y="1863"/>
                  </a:lnTo>
                  <a:cubicBezTo>
                    <a:pt x="160" y="1923"/>
                    <a:pt x="1320" y="3247"/>
                    <a:pt x="2900" y="3470"/>
                  </a:cubicBezTo>
                  <a:lnTo>
                    <a:pt x="2900" y="3443"/>
                  </a:lnTo>
                  <a:cubicBezTo>
                    <a:pt x="2144" y="3243"/>
                    <a:pt x="1584" y="2553"/>
                    <a:pt x="1584" y="1735"/>
                  </a:cubicBezTo>
                  <a:cubicBezTo>
                    <a:pt x="1584" y="917"/>
                    <a:pt x="2144" y="226"/>
                    <a:pt x="2900" y="26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2099284" y="1344039"/>
              <a:ext cx="183561" cy="219628"/>
            </a:xfrm>
            <a:custGeom>
              <a:avLst/>
              <a:gdLst/>
              <a:ahLst/>
              <a:cxnLst/>
              <a:rect l="l" t="t" r="r" b="b"/>
              <a:pathLst>
                <a:path w="2901" h="3471" extrusionOk="0">
                  <a:moveTo>
                    <a:pt x="0" y="1"/>
                  </a:moveTo>
                  <a:lnTo>
                    <a:pt x="0" y="27"/>
                  </a:lnTo>
                  <a:cubicBezTo>
                    <a:pt x="757" y="227"/>
                    <a:pt x="1316" y="918"/>
                    <a:pt x="1316" y="1736"/>
                  </a:cubicBezTo>
                  <a:cubicBezTo>
                    <a:pt x="1316" y="2554"/>
                    <a:pt x="757" y="3244"/>
                    <a:pt x="0" y="3444"/>
                  </a:cubicBezTo>
                  <a:lnTo>
                    <a:pt x="0" y="3471"/>
                  </a:lnTo>
                  <a:cubicBezTo>
                    <a:pt x="1580" y="3245"/>
                    <a:pt x="2742" y="1923"/>
                    <a:pt x="2793" y="1863"/>
                  </a:cubicBezTo>
                  <a:lnTo>
                    <a:pt x="2900" y="1736"/>
                  </a:lnTo>
                  <a:lnTo>
                    <a:pt x="2793" y="1609"/>
                  </a:lnTo>
                  <a:cubicBezTo>
                    <a:pt x="2741" y="1547"/>
                    <a:pt x="1581" y="2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058219" y="1241725"/>
              <a:ext cx="24930" cy="49797"/>
            </a:xfrm>
            <a:custGeom>
              <a:avLst/>
              <a:gdLst/>
              <a:ahLst/>
              <a:cxnLst/>
              <a:rect l="l" t="t" r="r" b="b"/>
              <a:pathLst>
                <a:path w="394" h="787" extrusionOk="0">
                  <a:moveTo>
                    <a:pt x="1" y="1"/>
                  </a:moveTo>
                  <a:lnTo>
                    <a:pt x="1" y="786"/>
                  </a:lnTo>
                  <a:lnTo>
                    <a:pt x="394" y="78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2058219" y="1616244"/>
              <a:ext cx="24930" cy="49797"/>
            </a:xfrm>
            <a:custGeom>
              <a:avLst/>
              <a:gdLst/>
              <a:ahLst/>
              <a:cxnLst/>
              <a:rect l="l" t="t" r="r" b="b"/>
              <a:pathLst>
                <a:path w="394" h="787" extrusionOk="0">
                  <a:moveTo>
                    <a:pt x="1" y="0"/>
                  </a:moveTo>
                  <a:lnTo>
                    <a:pt x="1" y="786"/>
                  </a:lnTo>
                  <a:lnTo>
                    <a:pt x="394" y="78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912499" y="1295698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278" y="0"/>
                  </a:moveTo>
                  <a:lnTo>
                    <a:pt x="0" y="278"/>
                  </a:lnTo>
                  <a:lnTo>
                    <a:pt x="555" y="833"/>
                  </a:lnTo>
                  <a:lnTo>
                    <a:pt x="833" y="55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2176162" y="1559297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278" y="1"/>
                  </a:moveTo>
                  <a:lnTo>
                    <a:pt x="1" y="278"/>
                  </a:lnTo>
                  <a:lnTo>
                    <a:pt x="556" y="833"/>
                  </a:lnTo>
                  <a:lnTo>
                    <a:pt x="833" y="556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176162" y="1295698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556" y="0"/>
                  </a:moveTo>
                  <a:lnTo>
                    <a:pt x="1" y="555"/>
                  </a:lnTo>
                  <a:lnTo>
                    <a:pt x="278" y="833"/>
                  </a:lnTo>
                  <a:lnTo>
                    <a:pt x="833" y="278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912499" y="1559297"/>
              <a:ext cx="52771" cy="5277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555" y="1"/>
                  </a:moveTo>
                  <a:lnTo>
                    <a:pt x="0" y="556"/>
                  </a:lnTo>
                  <a:lnTo>
                    <a:pt x="278" y="833"/>
                  </a:lnTo>
                  <a:lnTo>
                    <a:pt x="833" y="27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74" name="Google Shape;974;p41"/>
          <p:cNvGrpSpPr/>
          <p:nvPr/>
        </p:nvGrpSpPr>
        <p:grpSpPr>
          <a:xfrm>
            <a:off x="2813120" y="1324805"/>
            <a:ext cx="424322" cy="424317"/>
            <a:chOff x="1858526" y="1976146"/>
            <a:chExt cx="424322" cy="424317"/>
          </a:xfrm>
        </p:grpSpPr>
        <p:sp>
          <p:nvSpPr>
            <p:cNvPr id="975" name="Google Shape;975;p41"/>
            <p:cNvSpPr/>
            <p:nvPr/>
          </p:nvSpPr>
          <p:spPr>
            <a:xfrm>
              <a:off x="2008549" y="2276128"/>
              <a:ext cx="124335" cy="12433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3" y="0"/>
                  </a:moveTo>
                  <a:cubicBezTo>
                    <a:pt x="440" y="0"/>
                    <a:pt x="0" y="440"/>
                    <a:pt x="0" y="983"/>
                  </a:cubicBezTo>
                  <a:cubicBezTo>
                    <a:pt x="0" y="1525"/>
                    <a:pt x="440" y="1965"/>
                    <a:pt x="983" y="1965"/>
                  </a:cubicBezTo>
                  <a:cubicBezTo>
                    <a:pt x="1524" y="1965"/>
                    <a:pt x="1964" y="1525"/>
                    <a:pt x="1964" y="983"/>
                  </a:cubicBezTo>
                  <a:cubicBezTo>
                    <a:pt x="1964" y="441"/>
                    <a:pt x="1523" y="0"/>
                    <a:pt x="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858526" y="1976146"/>
              <a:ext cx="424322" cy="287458"/>
            </a:xfrm>
            <a:custGeom>
              <a:avLst/>
              <a:gdLst/>
              <a:ahLst/>
              <a:cxnLst/>
              <a:rect l="l" t="t" r="r" b="b"/>
              <a:pathLst>
                <a:path w="6706" h="4543" extrusionOk="0">
                  <a:moveTo>
                    <a:pt x="3353" y="1"/>
                  </a:moveTo>
                  <a:lnTo>
                    <a:pt x="2177" y="1586"/>
                  </a:lnTo>
                  <a:lnTo>
                    <a:pt x="2764" y="1586"/>
                  </a:lnTo>
                  <a:lnTo>
                    <a:pt x="2764" y="2883"/>
                  </a:lnTo>
                  <a:cubicBezTo>
                    <a:pt x="2574" y="2814"/>
                    <a:pt x="2376" y="2777"/>
                    <a:pt x="2174" y="2777"/>
                  </a:cubicBezTo>
                  <a:lnTo>
                    <a:pt x="1585" y="2777"/>
                  </a:lnTo>
                  <a:lnTo>
                    <a:pt x="1585" y="2190"/>
                  </a:lnTo>
                  <a:lnTo>
                    <a:pt x="0" y="3367"/>
                  </a:lnTo>
                  <a:lnTo>
                    <a:pt x="1585" y="4542"/>
                  </a:lnTo>
                  <a:lnTo>
                    <a:pt x="1585" y="3956"/>
                  </a:lnTo>
                  <a:lnTo>
                    <a:pt x="2174" y="3956"/>
                  </a:lnTo>
                  <a:cubicBezTo>
                    <a:pt x="2481" y="3956"/>
                    <a:pt x="2730" y="4191"/>
                    <a:pt x="2759" y="4490"/>
                  </a:cubicBezTo>
                  <a:cubicBezTo>
                    <a:pt x="2939" y="4402"/>
                    <a:pt x="3140" y="4348"/>
                    <a:pt x="3353" y="4348"/>
                  </a:cubicBezTo>
                  <a:cubicBezTo>
                    <a:pt x="3565" y="4348"/>
                    <a:pt x="3763" y="4401"/>
                    <a:pt x="3943" y="4486"/>
                  </a:cubicBezTo>
                  <a:lnTo>
                    <a:pt x="3943" y="3956"/>
                  </a:lnTo>
                  <a:cubicBezTo>
                    <a:pt x="3943" y="3522"/>
                    <a:pt x="4295" y="3170"/>
                    <a:pt x="4728" y="3170"/>
                  </a:cubicBezTo>
                  <a:lnTo>
                    <a:pt x="5121" y="3170"/>
                  </a:lnTo>
                  <a:lnTo>
                    <a:pt x="5121" y="3757"/>
                  </a:lnTo>
                  <a:lnTo>
                    <a:pt x="6705" y="2581"/>
                  </a:lnTo>
                  <a:lnTo>
                    <a:pt x="5121" y="1405"/>
                  </a:lnTo>
                  <a:lnTo>
                    <a:pt x="5121" y="1991"/>
                  </a:lnTo>
                  <a:lnTo>
                    <a:pt x="4728" y="1991"/>
                  </a:lnTo>
                  <a:cubicBezTo>
                    <a:pt x="4456" y="1991"/>
                    <a:pt x="4189" y="2048"/>
                    <a:pt x="3943" y="2157"/>
                  </a:cubicBezTo>
                  <a:lnTo>
                    <a:pt x="3943" y="1586"/>
                  </a:lnTo>
                  <a:lnTo>
                    <a:pt x="4529" y="1586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77" name="Google Shape;977;p41"/>
          <p:cNvGrpSpPr/>
          <p:nvPr/>
        </p:nvGrpSpPr>
        <p:grpSpPr>
          <a:xfrm>
            <a:off x="4665723" y="1324805"/>
            <a:ext cx="424317" cy="424317"/>
            <a:chOff x="4004654" y="1976146"/>
            <a:chExt cx="424317" cy="424317"/>
          </a:xfrm>
        </p:grpSpPr>
        <p:sp>
          <p:nvSpPr>
            <p:cNvPr id="978" name="Google Shape;978;p41"/>
            <p:cNvSpPr/>
            <p:nvPr/>
          </p:nvSpPr>
          <p:spPr>
            <a:xfrm>
              <a:off x="4004654" y="2280747"/>
              <a:ext cx="131612" cy="119716"/>
            </a:xfrm>
            <a:custGeom>
              <a:avLst/>
              <a:gdLst/>
              <a:ahLst/>
              <a:cxnLst/>
              <a:rect l="l" t="t" r="r" b="b"/>
              <a:pathLst>
                <a:path w="2080" h="1892" extrusionOk="0">
                  <a:moveTo>
                    <a:pt x="1062" y="1"/>
                  </a:moveTo>
                  <a:cubicBezTo>
                    <a:pt x="728" y="1"/>
                    <a:pt x="399" y="202"/>
                    <a:pt x="270" y="559"/>
                  </a:cubicBezTo>
                  <a:cubicBezTo>
                    <a:pt x="139" y="917"/>
                    <a:pt x="65" y="1306"/>
                    <a:pt x="28" y="1647"/>
                  </a:cubicBezTo>
                  <a:lnTo>
                    <a:pt x="0" y="1892"/>
                  </a:lnTo>
                  <a:lnTo>
                    <a:pt x="244" y="1864"/>
                  </a:lnTo>
                  <a:cubicBezTo>
                    <a:pt x="587" y="1826"/>
                    <a:pt x="976" y="1751"/>
                    <a:pt x="1333" y="1621"/>
                  </a:cubicBezTo>
                  <a:cubicBezTo>
                    <a:pt x="1909" y="1412"/>
                    <a:pt x="2080" y="678"/>
                    <a:pt x="1646" y="245"/>
                  </a:cubicBezTo>
                  <a:cubicBezTo>
                    <a:pt x="1480" y="79"/>
                    <a:pt x="1270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4082544" y="2217093"/>
              <a:ext cx="105543" cy="10554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278" y="1"/>
                  </a:moveTo>
                  <a:lnTo>
                    <a:pt x="0" y="279"/>
                  </a:lnTo>
                  <a:lnTo>
                    <a:pt x="1390" y="1668"/>
                  </a:lnTo>
                  <a:lnTo>
                    <a:pt x="1667" y="1390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4231048" y="2121992"/>
              <a:ext cx="54543" cy="49671"/>
            </a:xfrm>
            <a:custGeom>
              <a:avLst/>
              <a:gdLst/>
              <a:ahLst/>
              <a:cxnLst/>
              <a:rect l="l" t="t" r="r" b="b"/>
              <a:pathLst>
                <a:path w="862" h="785" extrusionOk="0">
                  <a:moveTo>
                    <a:pt x="431" y="0"/>
                  </a:moveTo>
                  <a:cubicBezTo>
                    <a:pt x="330" y="0"/>
                    <a:pt x="229" y="38"/>
                    <a:pt x="153" y="115"/>
                  </a:cubicBezTo>
                  <a:cubicBezTo>
                    <a:pt x="0" y="268"/>
                    <a:pt x="0" y="517"/>
                    <a:pt x="153" y="670"/>
                  </a:cubicBezTo>
                  <a:cubicBezTo>
                    <a:pt x="229" y="746"/>
                    <a:pt x="330" y="785"/>
                    <a:pt x="431" y="785"/>
                  </a:cubicBezTo>
                  <a:cubicBezTo>
                    <a:pt x="532" y="785"/>
                    <a:pt x="632" y="746"/>
                    <a:pt x="708" y="670"/>
                  </a:cubicBezTo>
                  <a:cubicBezTo>
                    <a:pt x="861" y="517"/>
                    <a:pt x="861" y="268"/>
                    <a:pt x="708" y="115"/>
                  </a:cubicBezTo>
                  <a:cubicBezTo>
                    <a:pt x="632" y="38"/>
                    <a:pt x="531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4305206" y="1976146"/>
              <a:ext cx="123766" cy="124019"/>
            </a:xfrm>
            <a:custGeom>
              <a:avLst/>
              <a:gdLst/>
              <a:ahLst/>
              <a:cxnLst/>
              <a:rect l="l" t="t" r="r" b="b"/>
              <a:pathLst>
                <a:path w="1956" h="1960" extrusionOk="0">
                  <a:moveTo>
                    <a:pt x="1758" y="1"/>
                  </a:moveTo>
                  <a:cubicBezTo>
                    <a:pt x="1147" y="1"/>
                    <a:pt x="553" y="120"/>
                    <a:pt x="0" y="334"/>
                  </a:cubicBezTo>
                  <a:cubicBezTo>
                    <a:pt x="31" y="744"/>
                    <a:pt x="201" y="1142"/>
                    <a:pt x="508" y="1448"/>
                  </a:cubicBezTo>
                  <a:cubicBezTo>
                    <a:pt x="813" y="1754"/>
                    <a:pt x="1208" y="1928"/>
                    <a:pt x="1621" y="1960"/>
                  </a:cubicBezTo>
                  <a:cubicBezTo>
                    <a:pt x="1836" y="1405"/>
                    <a:pt x="1955" y="811"/>
                    <a:pt x="1955" y="198"/>
                  </a:cubicBezTo>
                  <a:lnTo>
                    <a:pt x="1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4100831" y="2007403"/>
              <a:ext cx="297013" cy="296886"/>
            </a:xfrm>
            <a:custGeom>
              <a:avLst/>
              <a:gdLst/>
              <a:ahLst/>
              <a:cxnLst/>
              <a:rect l="l" t="t" r="r" b="b"/>
              <a:pathLst>
                <a:path w="4694" h="4692" extrusionOk="0">
                  <a:moveTo>
                    <a:pt x="2489" y="1418"/>
                  </a:moveTo>
                  <a:cubicBezTo>
                    <a:pt x="2691" y="1418"/>
                    <a:pt x="2892" y="1495"/>
                    <a:pt x="3045" y="1648"/>
                  </a:cubicBezTo>
                  <a:cubicBezTo>
                    <a:pt x="3351" y="1954"/>
                    <a:pt x="3351" y="2454"/>
                    <a:pt x="3044" y="2760"/>
                  </a:cubicBezTo>
                  <a:cubicBezTo>
                    <a:pt x="2891" y="2913"/>
                    <a:pt x="2689" y="2989"/>
                    <a:pt x="2489" y="2989"/>
                  </a:cubicBezTo>
                  <a:cubicBezTo>
                    <a:pt x="2287" y="2989"/>
                    <a:pt x="2086" y="2913"/>
                    <a:pt x="1933" y="2760"/>
                  </a:cubicBezTo>
                  <a:cubicBezTo>
                    <a:pt x="1627" y="2454"/>
                    <a:pt x="1627" y="1954"/>
                    <a:pt x="1933" y="1648"/>
                  </a:cubicBezTo>
                  <a:cubicBezTo>
                    <a:pt x="2087" y="1495"/>
                    <a:pt x="2288" y="1418"/>
                    <a:pt x="2489" y="1418"/>
                  </a:cubicBezTo>
                  <a:close/>
                  <a:moveTo>
                    <a:pt x="2850" y="0"/>
                  </a:moveTo>
                  <a:cubicBezTo>
                    <a:pt x="2225" y="306"/>
                    <a:pt x="1661" y="743"/>
                    <a:pt x="1206" y="1299"/>
                  </a:cubicBezTo>
                  <a:lnTo>
                    <a:pt x="1" y="2773"/>
                  </a:lnTo>
                  <a:lnTo>
                    <a:pt x="1919" y="4691"/>
                  </a:lnTo>
                  <a:lnTo>
                    <a:pt x="3392" y="3486"/>
                  </a:lnTo>
                  <a:cubicBezTo>
                    <a:pt x="3949" y="3030"/>
                    <a:pt x="4389" y="2465"/>
                    <a:pt x="4694" y="1838"/>
                  </a:cubicBezTo>
                  <a:cubicBezTo>
                    <a:pt x="4237" y="1775"/>
                    <a:pt x="3802" y="1574"/>
                    <a:pt x="3460" y="1231"/>
                  </a:cubicBezTo>
                  <a:cubicBezTo>
                    <a:pt x="3118" y="890"/>
                    <a:pt x="2913" y="455"/>
                    <a:pt x="2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4228771" y="2246009"/>
              <a:ext cx="110668" cy="121298"/>
            </a:xfrm>
            <a:custGeom>
              <a:avLst/>
              <a:gdLst/>
              <a:ahLst/>
              <a:cxnLst/>
              <a:rect l="l" t="t" r="r" b="b"/>
              <a:pathLst>
                <a:path w="1749" h="1917" extrusionOk="0">
                  <a:moveTo>
                    <a:pt x="1640" y="1"/>
                  </a:moveTo>
                  <a:cubicBezTo>
                    <a:pt x="1634" y="6"/>
                    <a:pt x="1627" y="13"/>
                    <a:pt x="1620" y="18"/>
                  </a:cubicBezTo>
                  <a:lnTo>
                    <a:pt x="0" y="1344"/>
                  </a:lnTo>
                  <a:cubicBezTo>
                    <a:pt x="33" y="1521"/>
                    <a:pt x="111" y="1690"/>
                    <a:pt x="247" y="1823"/>
                  </a:cubicBezTo>
                  <a:lnTo>
                    <a:pt x="340" y="1917"/>
                  </a:lnTo>
                  <a:lnTo>
                    <a:pt x="460" y="1866"/>
                  </a:lnTo>
                  <a:cubicBezTo>
                    <a:pt x="1357" y="1498"/>
                    <a:pt x="1628" y="1004"/>
                    <a:pt x="1699" y="654"/>
                  </a:cubicBezTo>
                  <a:cubicBezTo>
                    <a:pt x="1749" y="405"/>
                    <a:pt x="1708" y="177"/>
                    <a:pt x="1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4037810" y="2067956"/>
              <a:ext cx="121298" cy="108390"/>
            </a:xfrm>
            <a:custGeom>
              <a:avLst/>
              <a:gdLst/>
              <a:ahLst/>
              <a:cxnLst/>
              <a:rect l="l" t="t" r="r" b="b"/>
              <a:pathLst>
                <a:path w="1917" h="1713" extrusionOk="0">
                  <a:moveTo>
                    <a:pt x="1504" y="0"/>
                  </a:moveTo>
                  <a:cubicBezTo>
                    <a:pt x="1430" y="0"/>
                    <a:pt x="1353" y="7"/>
                    <a:pt x="1273" y="23"/>
                  </a:cubicBezTo>
                  <a:cubicBezTo>
                    <a:pt x="917" y="94"/>
                    <a:pt x="415" y="364"/>
                    <a:pt x="49" y="1253"/>
                  </a:cubicBezTo>
                  <a:lnTo>
                    <a:pt x="0" y="1373"/>
                  </a:lnTo>
                  <a:lnTo>
                    <a:pt x="93" y="1466"/>
                  </a:lnTo>
                  <a:cubicBezTo>
                    <a:pt x="228" y="1602"/>
                    <a:pt x="395" y="1681"/>
                    <a:pt x="573" y="1713"/>
                  </a:cubicBezTo>
                  <a:lnTo>
                    <a:pt x="1899" y="93"/>
                  </a:lnTo>
                  <a:cubicBezTo>
                    <a:pt x="1904" y="86"/>
                    <a:pt x="1911" y="80"/>
                    <a:pt x="1916" y="74"/>
                  </a:cubicBezTo>
                  <a:cubicBezTo>
                    <a:pt x="1800" y="31"/>
                    <a:pt x="1660" y="0"/>
                    <a:pt x="1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5" name="Google Shape;985;p41"/>
          <p:cNvGrpSpPr/>
          <p:nvPr/>
        </p:nvGrpSpPr>
        <p:grpSpPr>
          <a:xfrm>
            <a:off x="6518325" y="1340295"/>
            <a:ext cx="424322" cy="393375"/>
            <a:chOff x="6150782" y="1991711"/>
            <a:chExt cx="424322" cy="393375"/>
          </a:xfrm>
        </p:grpSpPr>
        <p:sp>
          <p:nvSpPr>
            <p:cNvPr id="986" name="Google Shape;986;p41"/>
            <p:cNvSpPr/>
            <p:nvPr/>
          </p:nvSpPr>
          <p:spPr>
            <a:xfrm>
              <a:off x="6465950" y="2165335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8" y="1"/>
                  </a:moveTo>
                  <a:lnTo>
                    <a:pt x="1" y="417"/>
                  </a:lnTo>
                  <a:lnTo>
                    <a:pt x="973" y="1389"/>
                  </a:lnTo>
                  <a:lnTo>
                    <a:pt x="1389" y="972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6422101" y="2209247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6" y="0"/>
                  </a:moveTo>
                  <a:lnTo>
                    <a:pt x="0" y="417"/>
                  </a:lnTo>
                  <a:lnTo>
                    <a:pt x="971" y="1388"/>
                  </a:lnTo>
                  <a:lnTo>
                    <a:pt x="1388" y="97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6378125" y="2253222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8" y="1"/>
                  </a:moveTo>
                  <a:lnTo>
                    <a:pt x="1" y="418"/>
                  </a:lnTo>
                  <a:lnTo>
                    <a:pt x="973" y="1389"/>
                  </a:lnTo>
                  <a:lnTo>
                    <a:pt x="1389" y="97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6334213" y="2297198"/>
              <a:ext cx="87889" cy="87889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416" y="0"/>
                  </a:moveTo>
                  <a:lnTo>
                    <a:pt x="0" y="416"/>
                  </a:lnTo>
                  <a:lnTo>
                    <a:pt x="971" y="1388"/>
                  </a:lnTo>
                  <a:lnTo>
                    <a:pt x="1388" y="97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167296" y="1991711"/>
              <a:ext cx="407807" cy="349405"/>
            </a:xfrm>
            <a:custGeom>
              <a:avLst/>
              <a:gdLst/>
              <a:ahLst/>
              <a:cxnLst/>
              <a:rect l="l" t="t" r="r" b="b"/>
              <a:pathLst>
                <a:path w="6445" h="5522" extrusionOk="0">
                  <a:moveTo>
                    <a:pt x="3866" y="0"/>
                  </a:moveTo>
                  <a:lnTo>
                    <a:pt x="3400" y="450"/>
                  </a:lnTo>
                  <a:lnTo>
                    <a:pt x="4723" y="1773"/>
                  </a:lnTo>
                  <a:lnTo>
                    <a:pt x="4584" y="1912"/>
                  </a:lnTo>
                  <a:cubicBezTo>
                    <a:pt x="4327" y="2169"/>
                    <a:pt x="3990" y="2297"/>
                    <a:pt x="3653" y="2297"/>
                  </a:cubicBezTo>
                  <a:cubicBezTo>
                    <a:pt x="3317" y="2297"/>
                    <a:pt x="2980" y="2169"/>
                    <a:pt x="2723" y="1912"/>
                  </a:cubicBezTo>
                  <a:lnTo>
                    <a:pt x="2264" y="1453"/>
                  </a:lnTo>
                  <a:lnTo>
                    <a:pt x="0" y="3718"/>
                  </a:lnTo>
                  <a:lnTo>
                    <a:pt x="417" y="4134"/>
                  </a:lnTo>
                  <a:lnTo>
                    <a:pt x="1529" y="3022"/>
                  </a:lnTo>
                  <a:lnTo>
                    <a:pt x="1806" y="3300"/>
                  </a:lnTo>
                  <a:lnTo>
                    <a:pt x="695" y="4411"/>
                  </a:lnTo>
                  <a:lnTo>
                    <a:pt x="1111" y="4828"/>
                  </a:lnTo>
                  <a:lnTo>
                    <a:pt x="2222" y="3716"/>
                  </a:lnTo>
                  <a:lnTo>
                    <a:pt x="2500" y="3993"/>
                  </a:lnTo>
                  <a:lnTo>
                    <a:pt x="1388" y="5106"/>
                  </a:lnTo>
                  <a:lnTo>
                    <a:pt x="1805" y="5522"/>
                  </a:lnTo>
                  <a:lnTo>
                    <a:pt x="5139" y="2188"/>
                  </a:lnTo>
                  <a:lnTo>
                    <a:pt x="5980" y="3030"/>
                  </a:lnTo>
                  <a:lnTo>
                    <a:pt x="6444" y="2572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6150782" y="1997026"/>
              <a:ext cx="279233" cy="193622"/>
            </a:xfrm>
            <a:custGeom>
              <a:avLst/>
              <a:gdLst/>
              <a:ahLst/>
              <a:cxnLst/>
              <a:rect l="l" t="t" r="r" b="b"/>
              <a:pathLst>
                <a:path w="4413" h="3060" extrusionOk="0">
                  <a:moveTo>
                    <a:pt x="2740" y="1"/>
                  </a:moveTo>
                  <a:lnTo>
                    <a:pt x="0" y="2762"/>
                  </a:lnTo>
                  <a:lnTo>
                    <a:pt x="276" y="3060"/>
                  </a:lnTo>
                  <a:lnTo>
                    <a:pt x="2524" y="813"/>
                  </a:lnTo>
                  <a:lnTo>
                    <a:pt x="3261" y="1549"/>
                  </a:lnTo>
                  <a:cubicBezTo>
                    <a:pt x="3440" y="1729"/>
                    <a:pt x="3677" y="1819"/>
                    <a:pt x="3913" y="1819"/>
                  </a:cubicBezTo>
                  <a:cubicBezTo>
                    <a:pt x="4087" y="1819"/>
                    <a:pt x="4261" y="1770"/>
                    <a:pt x="4413" y="1673"/>
                  </a:cubicBezTo>
                  <a:lnTo>
                    <a:pt x="2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6299033" y="2341047"/>
              <a:ext cx="43976" cy="44039"/>
            </a:xfrm>
            <a:custGeom>
              <a:avLst/>
              <a:gdLst/>
              <a:ahLst/>
              <a:cxnLst/>
              <a:rect l="l" t="t" r="r" b="b"/>
              <a:pathLst>
                <a:path w="695" h="696" extrusionOk="0">
                  <a:moveTo>
                    <a:pt x="279" y="1"/>
                  </a:moveTo>
                  <a:lnTo>
                    <a:pt x="1" y="279"/>
                  </a:lnTo>
                  <a:lnTo>
                    <a:pt x="417" y="695"/>
                  </a:lnTo>
                  <a:lnTo>
                    <a:pt x="694" y="418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3" name="Google Shape;993;p41"/>
          <p:cNvGrpSpPr/>
          <p:nvPr/>
        </p:nvGrpSpPr>
        <p:grpSpPr>
          <a:xfrm>
            <a:off x="8281458" y="2259264"/>
            <a:ext cx="1286602" cy="1379253"/>
            <a:chOff x="12869955" y="-3076905"/>
            <a:chExt cx="3218920" cy="3450721"/>
          </a:xfrm>
        </p:grpSpPr>
        <p:sp>
          <p:nvSpPr>
            <p:cNvPr id="994" name="Google Shape;994;p41"/>
            <p:cNvSpPr/>
            <p:nvPr/>
          </p:nvSpPr>
          <p:spPr>
            <a:xfrm>
              <a:off x="12869955" y="-2530590"/>
              <a:ext cx="1613928" cy="2427529"/>
            </a:xfrm>
            <a:custGeom>
              <a:avLst/>
              <a:gdLst/>
              <a:ahLst/>
              <a:cxnLst/>
              <a:rect l="l" t="t" r="r" b="b"/>
              <a:pathLst>
                <a:path w="6322" h="9509" extrusionOk="0">
                  <a:moveTo>
                    <a:pt x="546" y="1"/>
                  </a:moveTo>
                  <a:lnTo>
                    <a:pt x="1" y="8937"/>
                  </a:lnTo>
                  <a:lnTo>
                    <a:pt x="654" y="9508"/>
                  </a:lnTo>
                  <a:lnTo>
                    <a:pt x="6322" y="8937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3036913" y="-2530590"/>
              <a:ext cx="1524832" cy="2427529"/>
            </a:xfrm>
            <a:custGeom>
              <a:avLst/>
              <a:gdLst/>
              <a:ahLst/>
              <a:cxnLst/>
              <a:rect l="l" t="t" r="r" b="b"/>
              <a:pathLst>
                <a:path w="5973" h="9509" extrusionOk="0">
                  <a:moveTo>
                    <a:pt x="0" y="1"/>
                  </a:moveTo>
                  <a:lnTo>
                    <a:pt x="0" y="9508"/>
                  </a:lnTo>
                  <a:lnTo>
                    <a:pt x="5973" y="9508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13077248" y="-2530590"/>
              <a:ext cx="1484497" cy="1800798"/>
            </a:xfrm>
            <a:custGeom>
              <a:avLst/>
              <a:gdLst/>
              <a:ahLst/>
              <a:cxnLst/>
              <a:rect l="l" t="t" r="r" b="b"/>
              <a:pathLst>
                <a:path w="5815" h="7054" extrusionOk="0">
                  <a:moveTo>
                    <a:pt x="1" y="1"/>
                  </a:moveTo>
                  <a:lnTo>
                    <a:pt x="5815" y="7054"/>
                  </a:lnTo>
                  <a:lnTo>
                    <a:pt x="5815" y="1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13386401" y="-2388395"/>
              <a:ext cx="124070" cy="129175"/>
            </a:xfrm>
            <a:custGeom>
              <a:avLst/>
              <a:gdLst/>
              <a:ahLst/>
              <a:cxnLst/>
              <a:rect l="l" t="t" r="r" b="b"/>
              <a:pathLst>
                <a:path w="486" h="506" extrusionOk="0">
                  <a:moveTo>
                    <a:pt x="243" y="1"/>
                  </a:moveTo>
                  <a:cubicBezTo>
                    <a:pt x="108" y="1"/>
                    <a:pt x="0" y="114"/>
                    <a:pt x="0" y="253"/>
                  </a:cubicBezTo>
                  <a:cubicBezTo>
                    <a:pt x="0" y="395"/>
                    <a:pt x="108" y="505"/>
                    <a:pt x="243" y="505"/>
                  </a:cubicBezTo>
                  <a:cubicBezTo>
                    <a:pt x="377" y="505"/>
                    <a:pt x="485" y="392"/>
                    <a:pt x="485" y="253"/>
                  </a:cubicBezTo>
                  <a:cubicBezTo>
                    <a:pt x="485" y="114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14088952" y="-2388395"/>
              <a:ext cx="124070" cy="129175"/>
            </a:xfrm>
            <a:custGeom>
              <a:avLst/>
              <a:gdLst/>
              <a:ahLst/>
              <a:cxnLst/>
              <a:rect l="l" t="t" r="r" b="b"/>
              <a:pathLst>
                <a:path w="486" h="506" extrusionOk="0">
                  <a:moveTo>
                    <a:pt x="243" y="1"/>
                  </a:moveTo>
                  <a:cubicBezTo>
                    <a:pt x="108" y="1"/>
                    <a:pt x="0" y="114"/>
                    <a:pt x="0" y="253"/>
                  </a:cubicBezTo>
                  <a:cubicBezTo>
                    <a:pt x="0" y="395"/>
                    <a:pt x="108" y="505"/>
                    <a:pt x="243" y="505"/>
                  </a:cubicBezTo>
                  <a:cubicBezTo>
                    <a:pt x="377" y="505"/>
                    <a:pt x="485" y="392"/>
                    <a:pt x="485" y="253"/>
                  </a:cubicBezTo>
                  <a:cubicBezTo>
                    <a:pt x="485" y="114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3411930" y="-3076905"/>
              <a:ext cx="772755" cy="775819"/>
            </a:xfrm>
            <a:custGeom>
              <a:avLst/>
              <a:gdLst/>
              <a:ahLst/>
              <a:cxnLst/>
              <a:rect l="l" t="t" r="r" b="b"/>
              <a:pathLst>
                <a:path w="3027" h="3039" extrusionOk="0">
                  <a:moveTo>
                    <a:pt x="1511" y="1"/>
                  </a:moveTo>
                  <a:cubicBezTo>
                    <a:pt x="681" y="1"/>
                    <a:pt x="1" y="937"/>
                    <a:pt x="1" y="2083"/>
                  </a:cubicBezTo>
                  <a:lnTo>
                    <a:pt x="1" y="2921"/>
                  </a:lnTo>
                  <a:cubicBezTo>
                    <a:pt x="1" y="2986"/>
                    <a:pt x="61" y="3036"/>
                    <a:pt x="135" y="3036"/>
                  </a:cubicBezTo>
                  <a:cubicBezTo>
                    <a:pt x="212" y="3036"/>
                    <a:pt x="272" y="2984"/>
                    <a:pt x="272" y="2921"/>
                  </a:cubicBezTo>
                  <a:lnTo>
                    <a:pt x="272" y="2083"/>
                  </a:lnTo>
                  <a:cubicBezTo>
                    <a:pt x="272" y="1062"/>
                    <a:pt x="829" y="234"/>
                    <a:pt x="1514" y="234"/>
                  </a:cubicBezTo>
                  <a:cubicBezTo>
                    <a:pt x="2198" y="234"/>
                    <a:pt x="2758" y="1062"/>
                    <a:pt x="2758" y="2083"/>
                  </a:cubicBezTo>
                  <a:lnTo>
                    <a:pt x="2758" y="2921"/>
                  </a:lnTo>
                  <a:cubicBezTo>
                    <a:pt x="2758" y="2986"/>
                    <a:pt x="2818" y="3039"/>
                    <a:pt x="2892" y="3039"/>
                  </a:cubicBezTo>
                  <a:cubicBezTo>
                    <a:pt x="2967" y="3039"/>
                    <a:pt x="3027" y="2986"/>
                    <a:pt x="3022" y="2921"/>
                  </a:cubicBezTo>
                  <a:lnTo>
                    <a:pt x="3022" y="2083"/>
                  </a:lnTo>
                  <a:cubicBezTo>
                    <a:pt x="3022" y="916"/>
                    <a:pt x="2357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4066742" y="-2229606"/>
              <a:ext cx="2022132" cy="2416551"/>
            </a:xfrm>
            <a:custGeom>
              <a:avLst/>
              <a:gdLst/>
              <a:ahLst/>
              <a:cxnLst/>
              <a:rect l="l" t="t" r="r" b="b"/>
              <a:pathLst>
                <a:path w="7921" h="9466" extrusionOk="0">
                  <a:moveTo>
                    <a:pt x="1" y="1"/>
                  </a:moveTo>
                  <a:lnTo>
                    <a:pt x="1" y="8898"/>
                  </a:lnTo>
                  <a:lnTo>
                    <a:pt x="7104" y="9465"/>
                  </a:lnTo>
                  <a:lnTo>
                    <a:pt x="7921" y="8898"/>
                  </a:lnTo>
                  <a:lnTo>
                    <a:pt x="7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3968201" y="-2229606"/>
              <a:ext cx="1912359" cy="2416551"/>
            </a:xfrm>
            <a:custGeom>
              <a:avLst/>
              <a:gdLst/>
              <a:ahLst/>
              <a:cxnLst/>
              <a:rect l="l" t="t" r="r" b="b"/>
              <a:pathLst>
                <a:path w="7491" h="9466" extrusionOk="0">
                  <a:moveTo>
                    <a:pt x="0" y="1"/>
                  </a:moveTo>
                  <a:lnTo>
                    <a:pt x="0" y="9465"/>
                  </a:lnTo>
                  <a:lnTo>
                    <a:pt x="7490" y="9465"/>
                  </a:lnTo>
                  <a:lnTo>
                    <a:pt x="7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3988621" y="-2229606"/>
              <a:ext cx="2085954" cy="2416551"/>
            </a:xfrm>
            <a:custGeom>
              <a:avLst/>
              <a:gdLst/>
              <a:ahLst/>
              <a:cxnLst/>
              <a:rect l="l" t="t" r="r" b="b"/>
              <a:pathLst>
                <a:path w="8171" h="9466" extrusionOk="0">
                  <a:moveTo>
                    <a:pt x="1" y="1"/>
                  </a:moveTo>
                  <a:lnTo>
                    <a:pt x="7328" y="9465"/>
                  </a:lnTo>
                  <a:lnTo>
                    <a:pt x="7354" y="9465"/>
                  </a:lnTo>
                  <a:lnTo>
                    <a:pt x="8171" y="8898"/>
                  </a:lnTo>
                  <a:lnTo>
                    <a:pt x="7354" y="1"/>
                  </a:ln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5287527" y="-1961554"/>
              <a:ext cx="155981" cy="155981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303" y="0"/>
                  </a:moveTo>
                  <a:cubicBezTo>
                    <a:pt x="135" y="0"/>
                    <a:pt x="0" y="137"/>
                    <a:pt x="0" y="305"/>
                  </a:cubicBezTo>
                  <a:cubicBezTo>
                    <a:pt x="0" y="476"/>
                    <a:pt x="135" y="610"/>
                    <a:pt x="303" y="610"/>
                  </a:cubicBezTo>
                  <a:cubicBezTo>
                    <a:pt x="473" y="610"/>
                    <a:pt x="610" y="473"/>
                    <a:pt x="610" y="305"/>
                  </a:cubicBezTo>
                  <a:cubicBezTo>
                    <a:pt x="610" y="137"/>
                    <a:pt x="471" y="3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4405764" y="-1961554"/>
              <a:ext cx="155981" cy="155981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306" y="0"/>
                  </a:moveTo>
                  <a:cubicBezTo>
                    <a:pt x="138" y="0"/>
                    <a:pt x="1" y="137"/>
                    <a:pt x="1" y="305"/>
                  </a:cubicBezTo>
                  <a:cubicBezTo>
                    <a:pt x="1" y="476"/>
                    <a:pt x="138" y="610"/>
                    <a:pt x="306" y="610"/>
                  </a:cubicBezTo>
                  <a:cubicBezTo>
                    <a:pt x="476" y="610"/>
                    <a:pt x="611" y="473"/>
                    <a:pt x="611" y="305"/>
                  </a:cubicBezTo>
                  <a:cubicBezTo>
                    <a:pt x="611" y="137"/>
                    <a:pt x="476" y="3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4448653" y="-2750648"/>
              <a:ext cx="950691" cy="890953"/>
            </a:xfrm>
            <a:custGeom>
              <a:avLst/>
              <a:gdLst/>
              <a:ahLst/>
              <a:cxnLst/>
              <a:rect l="l" t="t" r="r" b="b"/>
              <a:pathLst>
                <a:path w="3724" h="3490" extrusionOk="0">
                  <a:moveTo>
                    <a:pt x="1860" y="0"/>
                  </a:moveTo>
                  <a:cubicBezTo>
                    <a:pt x="837" y="0"/>
                    <a:pt x="1" y="1072"/>
                    <a:pt x="1" y="2392"/>
                  </a:cubicBezTo>
                  <a:lnTo>
                    <a:pt x="1" y="3353"/>
                  </a:lnTo>
                  <a:cubicBezTo>
                    <a:pt x="1" y="3430"/>
                    <a:pt x="61" y="3490"/>
                    <a:pt x="138" y="3490"/>
                  </a:cubicBezTo>
                  <a:cubicBezTo>
                    <a:pt x="212" y="3490"/>
                    <a:pt x="272" y="3430"/>
                    <a:pt x="272" y="3353"/>
                  </a:cubicBezTo>
                  <a:lnTo>
                    <a:pt x="272" y="2392"/>
                  </a:lnTo>
                  <a:cubicBezTo>
                    <a:pt x="272" y="1223"/>
                    <a:pt x="985" y="267"/>
                    <a:pt x="1862" y="267"/>
                  </a:cubicBezTo>
                  <a:cubicBezTo>
                    <a:pt x="2739" y="267"/>
                    <a:pt x="3454" y="1223"/>
                    <a:pt x="3454" y="2392"/>
                  </a:cubicBezTo>
                  <a:lnTo>
                    <a:pt x="3454" y="3353"/>
                  </a:lnTo>
                  <a:cubicBezTo>
                    <a:pt x="3454" y="3430"/>
                    <a:pt x="3514" y="3490"/>
                    <a:pt x="3589" y="3490"/>
                  </a:cubicBezTo>
                  <a:cubicBezTo>
                    <a:pt x="3663" y="3490"/>
                    <a:pt x="3723" y="3430"/>
                    <a:pt x="3718" y="3353"/>
                  </a:cubicBezTo>
                  <a:lnTo>
                    <a:pt x="3718" y="2392"/>
                  </a:lnTo>
                  <a:cubicBezTo>
                    <a:pt x="3718" y="1076"/>
                    <a:pt x="2887" y="0"/>
                    <a:pt x="1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5880305" y="-2229606"/>
              <a:ext cx="202443" cy="2296822"/>
            </a:xfrm>
            <a:custGeom>
              <a:avLst/>
              <a:gdLst/>
              <a:ahLst/>
              <a:cxnLst/>
              <a:rect l="l" t="t" r="r" b="b"/>
              <a:pathLst>
                <a:path w="793" h="8997" extrusionOk="0">
                  <a:moveTo>
                    <a:pt x="0" y="1"/>
                  </a:moveTo>
                  <a:lnTo>
                    <a:pt x="118" y="8997"/>
                  </a:lnTo>
                  <a:lnTo>
                    <a:pt x="793" y="89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13090268" y="-1779024"/>
              <a:ext cx="1801309" cy="2152839"/>
            </a:xfrm>
            <a:custGeom>
              <a:avLst/>
              <a:gdLst/>
              <a:ahLst/>
              <a:cxnLst/>
              <a:rect l="l" t="t" r="r" b="b"/>
              <a:pathLst>
                <a:path w="7056" h="8433" extrusionOk="0">
                  <a:moveTo>
                    <a:pt x="0" y="1"/>
                  </a:moveTo>
                  <a:lnTo>
                    <a:pt x="0" y="7926"/>
                  </a:lnTo>
                  <a:lnTo>
                    <a:pt x="6328" y="8433"/>
                  </a:lnTo>
                  <a:lnTo>
                    <a:pt x="7056" y="7926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3001938" y="-1779024"/>
              <a:ext cx="1704044" cy="2152839"/>
            </a:xfrm>
            <a:custGeom>
              <a:avLst/>
              <a:gdLst/>
              <a:ahLst/>
              <a:cxnLst/>
              <a:rect l="l" t="t" r="r" b="b"/>
              <a:pathLst>
                <a:path w="6675" h="8433" extrusionOk="0">
                  <a:moveTo>
                    <a:pt x="0" y="1"/>
                  </a:moveTo>
                  <a:lnTo>
                    <a:pt x="0" y="8433"/>
                  </a:lnTo>
                  <a:lnTo>
                    <a:pt x="6674" y="8433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3002190" y="-2246200"/>
              <a:ext cx="1889638" cy="2620016"/>
            </a:xfrm>
            <a:custGeom>
              <a:avLst/>
              <a:gdLst/>
              <a:ahLst/>
              <a:cxnLst/>
              <a:rect l="l" t="t" r="r" b="b"/>
              <a:pathLst>
                <a:path w="7402" h="10263" extrusionOk="0">
                  <a:moveTo>
                    <a:pt x="3331" y="267"/>
                  </a:moveTo>
                  <a:cubicBezTo>
                    <a:pt x="4025" y="267"/>
                    <a:pt x="4601" y="945"/>
                    <a:pt x="4712" y="1831"/>
                  </a:cubicBezTo>
                  <a:lnTo>
                    <a:pt x="1950" y="1831"/>
                  </a:lnTo>
                  <a:cubicBezTo>
                    <a:pt x="2061" y="945"/>
                    <a:pt x="2637" y="267"/>
                    <a:pt x="3331" y="267"/>
                  </a:cubicBezTo>
                  <a:close/>
                  <a:moveTo>
                    <a:pt x="3333" y="1"/>
                  </a:moveTo>
                  <a:cubicBezTo>
                    <a:pt x="2498" y="1"/>
                    <a:pt x="1804" y="798"/>
                    <a:pt x="1684" y="1831"/>
                  </a:cubicBezTo>
                  <a:lnTo>
                    <a:pt x="0" y="1831"/>
                  </a:lnTo>
                  <a:lnTo>
                    <a:pt x="0" y="1884"/>
                  </a:lnTo>
                  <a:lnTo>
                    <a:pt x="6676" y="10263"/>
                  </a:lnTo>
                  <a:lnTo>
                    <a:pt x="7402" y="9758"/>
                  </a:lnTo>
                  <a:lnTo>
                    <a:pt x="6789" y="1831"/>
                  </a:lnTo>
                  <a:lnTo>
                    <a:pt x="4986" y="1831"/>
                  </a:lnTo>
                  <a:cubicBezTo>
                    <a:pt x="4866" y="796"/>
                    <a:pt x="4172" y="1"/>
                    <a:pt x="3333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14177793" y="-1543393"/>
              <a:ext cx="138111" cy="13811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20"/>
                    <a:pt x="123" y="540"/>
                    <a:pt x="269" y="540"/>
                  </a:cubicBezTo>
                  <a:cubicBezTo>
                    <a:pt x="418" y="540"/>
                    <a:pt x="541" y="420"/>
                    <a:pt x="541" y="269"/>
                  </a:cubicBezTo>
                  <a:cubicBezTo>
                    <a:pt x="541" y="120"/>
                    <a:pt x="42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13393039" y="-1543393"/>
              <a:ext cx="138111" cy="13811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69" y="0"/>
                  </a:moveTo>
                  <a:cubicBezTo>
                    <a:pt x="121" y="0"/>
                    <a:pt x="0" y="120"/>
                    <a:pt x="0" y="269"/>
                  </a:cubicBezTo>
                  <a:cubicBezTo>
                    <a:pt x="0" y="420"/>
                    <a:pt x="121" y="540"/>
                    <a:pt x="269" y="540"/>
                  </a:cubicBezTo>
                  <a:cubicBezTo>
                    <a:pt x="421" y="540"/>
                    <a:pt x="541" y="420"/>
                    <a:pt x="541" y="269"/>
                  </a:cubicBezTo>
                  <a:cubicBezTo>
                    <a:pt x="541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13426737" y="-2246200"/>
              <a:ext cx="853681" cy="801092"/>
            </a:xfrm>
            <a:custGeom>
              <a:avLst/>
              <a:gdLst/>
              <a:ahLst/>
              <a:cxnLst/>
              <a:rect l="l" t="t" r="r" b="b"/>
              <a:pathLst>
                <a:path w="3344" h="3138" extrusionOk="0">
                  <a:moveTo>
                    <a:pt x="1672" y="1"/>
                  </a:moveTo>
                  <a:cubicBezTo>
                    <a:pt x="750" y="1"/>
                    <a:pt x="1" y="964"/>
                    <a:pt x="1" y="2145"/>
                  </a:cubicBezTo>
                  <a:lnTo>
                    <a:pt x="1" y="3003"/>
                  </a:lnTo>
                  <a:cubicBezTo>
                    <a:pt x="1" y="3077"/>
                    <a:pt x="61" y="3137"/>
                    <a:pt x="135" y="3137"/>
                  </a:cubicBezTo>
                  <a:cubicBezTo>
                    <a:pt x="209" y="3137"/>
                    <a:pt x="270" y="3077"/>
                    <a:pt x="270" y="3003"/>
                  </a:cubicBezTo>
                  <a:lnTo>
                    <a:pt x="270" y="2143"/>
                  </a:lnTo>
                  <a:cubicBezTo>
                    <a:pt x="270" y="1108"/>
                    <a:pt x="901" y="263"/>
                    <a:pt x="1672" y="263"/>
                  </a:cubicBezTo>
                  <a:cubicBezTo>
                    <a:pt x="2443" y="263"/>
                    <a:pt x="3074" y="1108"/>
                    <a:pt x="3074" y="2143"/>
                  </a:cubicBezTo>
                  <a:lnTo>
                    <a:pt x="3074" y="2998"/>
                  </a:lnTo>
                  <a:cubicBezTo>
                    <a:pt x="3074" y="3075"/>
                    <a:pt x="3134" y="3135"/>
                    <a:pt x="3209" y="3135"/>
                  </a:cubicBezTo>
                  <a:cubicBezTo>
                    <a:pt x="3283" y="3135"/>
                    <a:pt x="3343" y="3075"/>
                    <a:pt x="3343" y="3003"/>
                  </a:cubicBezTo>
                  <a:lnTo>
                    <a:pt x="3343" y="2145"/>
                  </a:lnTo>
                  <a:cubicBezTo>
                    <a:pt x="3343" y="964"/>
                    <a:pt x="2594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14736362" y="-1779024"/>
              <a:ext cx="155215" cy="2023409"/>
            </a:xfrm>
            <a:custGeom>
              <a:avLst/>
              <a:gdLst/>
              <a:ahLst/>
              <a:cxnLst/>
              <a:rect l="l" t="t" r="r" b="b"/>
              <a:pathLst>
                <a:path w="608" h="7926" extrusionOk="0">
                  <a:moveTo>
                    <a:pt x="0" y="1"/>
                  </a:moveTo>
                  <a:lnTo>
                    <a:pt x="7" y="7856"/>
                  </a:lnTo>
                  <a:lnTo>
                    <a:pt x="608" y="7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" grpId="0"/>
      <p:bldP spid="948" grpId="0" animBg="1"/>
      <p:bldP spid="949" grpId="0" animBg="1"/>
      <p:bldP spid="950" grpId="0" animBg="1"/>
      <p:bldP spid="951" grpId="0" animBg="1"/>
      <p:bldP spid="952" grpId="0"/>
      <p:bldP spid="953" grpId="0"/>
      <p:bldP spid="954" grpId="0"/>
      <p:bldP spid="9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 </a:t>
            </a:r>
            <a:endParaRPr lang="vi-VN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2" name="Google Shape;952;p41"/>
          <p:cNvSpPr txBox="1"/>
          <p:nvPr/>
        </p:nvSpPr>
        <p:spPr>
          <a:xfrm flipH="1">
            <a:off x="337045" y="3064209"/>
            <a:ext cx="170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53" name="Google Shape;953;p41"/>
          <p:cNvSpPr txBox="1"/>
          <p:nvPr/>
        </p:nvSpPr>
        <p:spPr>
          <a:xfrm flipH="1">
            <a:off x="2181225" y="3064510"/>
            <a:ext cx="1702435" cy="100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tabLst>
                <a:tab pos="5334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993" name="Google Shape;993;p41"/>
          <p:cNvGrpSpPr/>
          <p:nvPr/>
        </p:nvGrpSpPr>
        <p:grpSpPr>
          <a:xfrm>
            <a:off x="8281458" y="2259264"/>
            <a:ext cx="1286602" cy="1379253"/>
            <a:chOff x="12869955" y="-3076905"/>
            <a:chExt cx="3218920" cy="3450721"/>
          </a:xfrm>
        </p:grpSpPr>
        <p:sp>
          <p:nvSpPr>
            <p:cNvPr id="994" name="Google Shape;994;p41"/>
            <p:cNvSpPr/>
            <p:nvPr/>
          </p:nvSpPr>
          <p:spPr>
            <a:xfrm>
              <a:off x="12869955" y="-2530590"/>
              <a:ext cx="1613928" cy="2427529"/>
            </a:xfrm>
            <a:custGeom>
              <a:avLst/>
              <a:gdLst/>
              <a:ahLst/>
              <a:cxnLst/>
              <a:rect l="l" t="t" r="r" b="b"/>
              <a:pathLst>
                <a:path w="6322" h="9509" extrusionOk="0">
                  <a:moveTo>
                    <a:pt x="546" y="1"/>
                  </a:moveTo>
                  <a:lnTo>
                    <a:pt x="1" y="8937"/>
                  </a:lnTo>
                  <a:lnTo>
                    <a:pt x="654" y="9508"/>
                  </a:lnTo>
                  <a:lnTo>
                    <a:pt x="6322" y="8937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3036913" y="-2530590"/>
              <a:ext cx="1524832" cy="2427529"/>
            </a:xfrm>
            <a:custGeom>
              <a:avLst/>
              <a:gdLst/>
              <a:ahLst/>
              <a:cxnLst/>
              <a:rect l="l" t="t" r="r" b="b"/>
              <a:pathLst>
                <a:path w="5973" h="9509" extrusionOk="0">
                  <a:moveTo>
                    <a:pt x="0" y="1"/>
                  </a:moveTo>
                  <a:lnTo>
                    <a:pt x="0" y="9508"/>
                  </a:lnTo>
                  <a:lnTo>
                    <a:pt x="5973" y="9508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13077248" y="-2530590"/>
              <a:ext cx="1484497" cy="1800798"/>
            </a:xfrm>
            <a:custGeom>
              <a:avLst/>
              <a:gdLst/>
              <a:ahLst/>
              <a:cxnLst/>
              <a:rect l="l" t="t" r="r" b="b"/>
              <a:pathLst>
                <a:path w="5815" h="7054" extrusionOk="0">
                  <a:moveTo>
                    <a:pt x="1" y="1"/>
                  </a:moveTo>
                  <a:lnTo>
                    <a:pt x="5815" y="7054"/>
                  </a:lnTo>
                  <a:lnTo>
                    <a:pt x="5815" y="1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13386401" y="-2388395"/>
              <a:ext cx="124070" cy="129175"/>
            </a:xfrm>
            <a:custGeom>
              <a:avLst/>
              <a:gdLst/>
              <a:ahLst/>
              <a:cxnLst/>
              <a:rect l="l" t="t" r="r" b="b"/>
              <a:pathLst>
                <a:path w="486" h="506" extrusionOk="0">
                  <a:moveTo>
                    <a:pt x="243" y="1"/>
                  </a:moveTo>
                  <a:cubicBezTo>
                    <a:pt x="108" y="1"/>
                    <a:pt x="0" y="114"/>
                    <a:pt x="0" y="253"/>
                  </a:cubicBezTo>
                  <a:cubicBezTo>
                    <a:pt x="0" y="395"/>
                    <a:pt x="108" y="505"/>
                    <a:pt x="243" y="505"/>
                  </a:cubicBezTo>
                  <a:cubicBezTo>
                    <a:pt x="377" y="505"/>
                    <a:pt x="485" y="392"/>
                    <a:pt x="485" y="253"/>
                  </a:cubicBezTo>
                  <a:cubicBezTo>
                    <a:pt x="485" y="114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14088952" y="-2388395"/>
              <a:ext cx="124070" cy="129175"/>
            </a:xfrm>
            <a:custGeom>
              <a:avLst/>
              <a:gdLst/>
              <a:ahLst/>
              <a:cxnLst/>
              <a:rect l="l" t="t" r="r" b="b"/>
              <a:pathLst>
                <a:path w="486" h="506" extrusionOk="0">
                  <a:moveTo>
                    <a:pt x="243" y="1"/>
                  </a:moveTo>
                  <a:cubicBezTo>
                    <a:pt x="108" y="1"/>
                    <a:pt x="0" y="114"/>
                    <a:pt x="0" y="253"/>
                  </a:cubicBezTo>
                  <a:cubicBezTo>
                    <a:pt x="0" y="395"/>
                    <a:pt x="108" y="505"/>
                    <a:pt x="243" y="505"/>
                  </a:cubicBezTo>
                  <a:cubicBezTo>
                    <a:pt x="377" y="505"/>
                    <a:pt x="485" y="392"/>
                    <a:pt x="485" y="253"/>
                  </a:cubicBezTo>
                  <a:cubicBezTo>
                    <a:pt x="485" y="114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3411930" y="-3076905"/>
              <a:ext cx="772755" cy="775819"/>
            </a:xfrm>
            <a:custGeom>
              <a:avLst/>
              <a:gdLst/>
              <a:ahLst/>
              <a:cxnLst/>
              <a:rect l="l" t="t" r="r" b="b"/>
              <a:pathLst>
                <a:path w="3027" h="3039" extrusionOk="0">
                  <a:moveTo>
                    <a:pt x="1511" y="1"/>
                  </a:moveTo>
                  <a:cubicBezTo>
                    <a:pt x="681" y="1"/>
                    <a:pt x="1" y="937"/>
                    <a:pt x="1" y="2083"/>
                  </a:cubicBezTo>
                  <a:lnTo>
                    <a:pt x="1" y="2921"/>
                  </a:lnTo>
                  <a:cubicBezTo>
                    <a:pt x="1" y="2986"/>
                    <a:pt x="61" y="3036"/>
                    <a:pt x="135" y="3036"/>
                  </a:cubicBezTo>
                  <a:cubicBezTo>
                    <a:pt x="212" y="3036"/>
                    <a:pt x="272" y="2984"/>
                    <a:pt x="272" y="2921"/>
                  </a:cubicBezTo>
                  <a:lnTo>
                    <a:pt x="272" y="2083"/>
                  </a:lnTo>
                  <a:cubicBezTo>
                    <a:pt x="272" y="1062"/>
                    <a:pt x="829" y="234"/>
                    <a:pt x="1514" y="234"/>
                  </a:cubicBezTo>
                  <a:cubicBezTo>
                    <a:pt x="2198" y="234"/>
                    <a:pt x="2758" y="1062"/>
                    <a:pt x="2758" y="2083"/>
                  </a:cubicBezTo>
                  <a:lnTo>
                    <a:pt x="2758" y="2921"/>
                  </a:lnTo>
                  <a:cubicBezTo>
                    <a:pt x="2758" y="2986"/>
                    <a:pt x="2818" y="3039"/>
                    <a:pt x="2892" y="3039"/>
                  </a:cubicBezTo>
                  <a:cubicBezTo>
                    <a:pt x="2967" y="3039"/>
                    <a:pt x="3027" y="2986"/>
                    <a:pt x="3022" y="2921"/>
                  </a:cubicBezTo>
                  <a:lnTo>
                    <a:pt x="3022" y="2083"/>
                  </a:lnTo>
                  <a:cubicBezTo>
                    <a:pt x="3022" y="916"/>
                    <a:pt x="2357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4066742" y="-2229606"/>
              <a:ext cx="2022132" cy="2416551"/>
            </a:xfrm>
            <a:custGeom>
              <a:avLst/>
              <a:gdLst/>
              <a:ahLst/>
              <a:cxnLst/>
              <a:rect l="l" t="t" r="r" b="b"/>
              <a:pathLst>
                <a:path w="7921" h="9466" extrusionOk="0">
                  <a:moveTo>
                    <a:pt x="1" y="1"/>
                  </a:moveTo>
                  <a:lnTo>
                    <a:pt x="1" y="8898"/>
                  </a:lnTo>
                  <a:lnTo>
                    <a:pt x="7104" y="9465"/>
                  </a:lnTo>
                  <a:lnTo>
                    <a:pt x="7921" y="8898"/>
                  </a:lnTo>
                  <a:lnTo>
                    <a:pt x="7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3968201" y="-2229606"/>
              <a:ext cx="1912359" cy="2416551"/>
            </a:xfrm>
            <a:custGeom>
              <a:avLst/>
              <a:gdLst/>
              <a:ahLst/>
              <a:cxnLst/>
              <a:rect l="l" t="t" r="r" b="b"/>
              <a:pathLst>
                <a:path w="7491" h="9466" extrusionOk="0">
                  <a:moveTo>
                    <a:pt x="0" y="1"/>
                  </a:moveTo>
                  <a:lnTo>
                    <a:pt x="0" y="9465"/>
                  </a:lnTo>
                  <a:lnTo>
                    <a:pt x="7490" y="9465"/>
                  </a:lnTo>
                  <a:lnTo>
                    <a:pt x="7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3988621" y="-2229606"/>
              <a:ext cx="2085954" cy="2416551"/>
            </a:xfrm>
            <a:custGeom>
              <a:avLst/>
              <a:gdLst/>
              <a:ahLst/>
              <a:cxnLst/>
              <a:rect l="l" t="t" r="r" b="b"/>
              <a:pathLst>
                <a:path w="8171" h="9466" extrusionOk="0">
                  <a:moveTo>
                    <a:pt x="1" y="1"/>
                  </a:moveTo>
                  <a:lnTo>
                    <a:pt x="7328" y="9465"/>
                  </a:lnTo>
                  <a:lnTo>
                    <a:pt x="7354" y="9465"/>
                  </a:lnTo>
                  <a:lnTo>
                    <a:pt x="8171" y="8898"/>
                  </a:lnTo>
                  <a:lnTo>
                    <a:pt x="7354" y="1"/>
                  </a:ln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5287527" y="-1961554"/>
              <a:ext cx="155981" cy="155981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303" y="0"/>
                  </a:moveTo>
                  <a:cubicBezTo>
                    <a:pt x="135" y="0"/>
                    <a:pt x="0" y="137"/>
                    <a:pt x="0" y="305"/>
                  </a:cubicBezTo>
                  <a:cubicBezTo>
                    <a:pt x="0" y="476"/>
                    <a:pt x="135" y="610"/>
                    <a:pt x="303" y="610"/>
                  </a:cubicBezTo>
                  <a:cubicBezTo>
                    <a:pt x="473" y="610"/>
                    <a:pt x="610" y="473"/>
                    <a:pt x="610" y="305"/>
                  </a:cubicBezTo>
                  <a:cubicBezTo>
                    <a:pt x="610" y="137"/>
                    <a:pt x="471" y="3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4405764" y="-1961554"/>
              <a:ext cx="155981" cy="155981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306" y="0"/>
                  </a:moveTo>
                  <a:cubicBezTo>
                    <a:pt x="138" y="0"/>
                    <a:pt x="1" y="137"/>
                    <a:pt x="1" y="305"/>
                  </a:cubicBezTo>
                  <a:cubicBezTo>
                    <a:pt x="1" y="476"/>
                    <a:pt x="138" y="610"/>
                    <a:pt x="306" y="610"/>
                  </a:cubicBezTo>
                  <a:cubicBezTo>
                    <a:pt x="476" y="610"/>
                    <a:pt x="611" y="473"/>
                    <a:pt x="611" y="305"/>
                  </a:cubicBezTo>
                  <a:cubicBezTo>
                    <a:pt x="611" y="137"/>
                    <a:pt x="476" y="3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4448653" y="-2750648"/>
              <a:ext cx="950691" cy="890953"/>
            </a:xfrm>
            <a:custGeom>
              <a:avLst/>
              <a:gdLst/>
              <a:ahLst/>
              <a:cxnLst/>
              <a:rect l="l" t="t" r="r" b="b"/>
              <a:pathLst>
                <a:path w="3724" h="3490" extrusionOk="0">
                  <a:moveTo>
                    <a:pt x="1860" y="0"/>
                  </a:moveTo>
                  <a:cubicBezTo>
                    <a:pt x="837" y="0"/>
                    <a:pt x="1" y="1072"/>
                    <a:pt x="1" y="2392"/>
                  </a:cubicBezTo>
                  <a:lnTo>
                    <a:pt x="1" y="3353"/>
                  </a:lnTo>
                  <a:cubicBezTo>
                    <a:pt x="1" y="3430"/>
                    <a:pt x="61" y="3490"/>
                    <a:pt x="138" y="3490"/>
                  </a:cubicBezTo>
                  <a:cubicBezTo>
                    <a:pt x="212" y="3490"/>
                    <a:pt x="272" y="3430"/>
                    <a:pt x="272" y="3353"/>
                  </a:cubicBezTo>
                  <a:lnTo>
                    <a:pt x="272" y="2392"/>
                  </a:lnTo>
                  <a:cubicBezTo>
                    <a:pt x="272" y="1223"/>
                    <a:pt x="985" y="267"/>
                    <a:pt x="1862" y="267"/>
                  </a:cubicBezTo>
                  <a:cubicBezTo>
                    <a:pt x="2739" y="267"/>
                    <a:pt x="3454" y="1223"/>
                    <a:pt x="3454" y="2392"/>
                  </a:cubicBezTo>
                  <a:lnTo>
                    <a:pt x="3454" y="3353"/>
                  </a:lnTo>
                  <a:cubicBezTo>
                    <a:pt x="3454" y="3430"/>
                    <a:pt x="3514" y="3490"/>
                    <a:pt x="3589" y="3490"/>
                  </a:cubicBezTo>
                  <a:cubicBezTo>
                    <a:pt x="3663" y="3490"/>
                    <a:pt x="3723" y="3430"/>
                    <a:pt x="3718" y="3353"/>
                  </a:cubicBezTo>
                  <a:lnTo>
                    <a:pt x="3718" y="2392"/>
                  </a:lnTo>
                  <a:cubicBezTo>
                    <a:pt x="3718" y="1076"/>
                    <a:pt x="2887" y="0"/>
                    <a:pt x="1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5880305" y="-2229606"/>
              <a:ext cx="202443" cy="2296822"/>
            </a:xfrm>
            <a:custGeom>
              <a:avLst/>
              <a:gdLst/>
              <a:ahLst/>
              <a:cxnLst/>
              <a:rect l="l" t="t" r="r" b="b"/>
              <a:pathLst>
                <a:path w="793" h="8997" extrusionOk="0">
                  <a:moveTo>
                    <a:pt x="0" y="1"/>
                  </a:moveTo>
                  <a:lnTo>
                    <a:pt x="118" y="8997"/>
                  </a:lnTo>
                  <a:lnTo>
                    <a:pt x="793" y="89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13090268" y="-1779024"/>
              <a:ext cx="1801309" cy="2152839"/>
            </a:xfrm>
            <a:custGeom>
              <a:avLst/>
              <a:gdLst/>
              <a:ahLst/>
              <a:cxnLst/>
              <a:rect l="l" t="t" r="r" b="b"/>
              <a:pathLst>
                <a:path w="7056" h="8433" extrusionOk="0">
                  <a:moveTo>
                    <a:pt x="0" y="1"/>
                  </a:moveTo>
                  <a:lnTo>
                    <a:pt x="0" y="7926"/>
                  </a:lnTo>
                  <a:lnTo>
                    <a:pt x="6328" y="8433"/>
                  </a:lnTo>
                  <a:lnTo>
                    <a:pt x="7056" y="7926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3001938" y="-1779024"/>
              <a:ext cx="1704044" cy="2152839"/>
            </a:xfrm>
            <a:custGeom>
              <a:avLst/>
              <a:gdLst/>
              <a:ahLst/>
              <a:cxnLst/>
              <a:rect l="l" t="t" r="r" b="b"/>
              <a:pathLst>
                <a:path w="6675" h="8433" extrusionOk="0">
                  <a:moveTo>
                    <a:pt x="0" y="1"/>
                  </a:moveTo>
                  <a:lnTo>
                    <a:pt x="0" y="8433"/>
                  </a:lnTo>
                  <a:lnTo>
                    <a:pt x="6674" y="8433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3002190" y="-2246200"/>
              <a:ext cx="1889638" cy="2620016"/>
            </a:xfrm>
            <a:custGeom>
              <a:avLst/>
              <a:gdLst/>
              <a:ahLst/>
              <a:cxnLst/>
              <a:rect l="l" t="t" r="r" b="b"/>
              <a:pathLst>
                <a:path w="7402" h="10263" extrusionOk="0">
                  <a:moveTo>
                    <a:pt x="3331" y="267"/>
                  </a:moveTo>
                  <a:cubicBezTo>
                    <a:pt x="4025" y="267"/>
                    <a:pt x="4601" y="945"/>
                    <a:pt x="4712" y="1831"/>
                  </a:cubicBezTo>
                  <a:lnTo>
                    <a:pt x="1950" y="1831"/>
                  </a:lnTo>
                  <a:cubicBezTo>
                    <a:pt x="2061" y="945"/>
                    <a:pt x="2637" y="267"/>
                    <a:pt x="3331" y="267"/>
                  </a:cubicBezTo>
                  <a:close/>
                  <a:moveTo>
                    <a:pt x="3333" y="1"/>
                  </a:moveTo>
                  <a:cubicBezTo>
                    <a:pt x="2498" y="1"/>
                    <a:pt x="1804" y="798"/>
                    <a:pt x="1684" y="1831"/>
                  </a:cubicBezTo>
                  <a:lnTo>
                    <a:pt x="0" y="1831"/>
                  </a:lnTo>
                  <a:lnTo>
                    <a:pt x="0" y="1884"/>
                  </a:lnTo>
                  <a:lnTo>
                    <a:pt x="6676" y="10263"/>
                  </a:lnTo>
                  <a:lnTo>
                    <a:pt x="7402" y="9758"/>
                  </a:lnTo>
                  <a:lnTo>
                    <a:pt x="6789" y="1831"/>
                  </a:lnTo>
                  <a:lnTo>
                    <a:pt x="4986" y="1831"/>
                  </a:lnTo>
                  <a:cubicBezTo>
                    <a:pt x="4866" y="796"/>
                    <a:pt x="4172" y="1"/>
                    <a:pt x="3333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14177793" y="-1543393"/>
              <a:ext cx="138111" cy="13811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20"/>
                    <a:pt x="123" y="540"/>
                    <a:pt x="269" y="540"/>
                  </a:cubicBezTo>
                  <a:cubicBezTo>
                    <a:pt x="418" y="540"/>
                    <a:pt x="541" y="420"/>
                    <a:pt x="541" y="269"/>
                  </a:cubicBezTo>
                  <a:cubicBezTo>
                    <a:pt x="541" y="120"/>
                    <a:pt x="42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13393039" y="-1543393"/>
              <a:ext cx="138111" cy="13811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69" y="0"/>
                  </a:moveTo>
                  <a:cubicBezTo>
                    <a:pt x="121" y="0"/>
                    <a:pt x="0" y="120"/>
                    <a:pt x="0" y="269"/>
                  </a:cubicBezTo>
                  <a:cubicBezTo>
                    <a:pt x="0" y="420"/>
                    <a:pt x="121" y="540"/>
                    <a:pt x="269" y="540"/>
                  </a:cubicBezTo>
                  <a:cubicBezTo>
                    <a:pt x="421" y="540"/>
                    <a:pt x="541" y="420"/>
                    <a:pt x="541" y="269"/>
                  </a:cubicBezTo>
                  <a:cubicBezTo>
                    <a:pt x="541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13426737" y="-2246200"/>
              <a:ext cx="853681" cy="801092"/>
            </a:xfrm>
            <a:custGeom>
              <a:avLst/>
              <a:gdLst/>
              <a:ahLst/>
              <a:cxnLst/>
              <a:rect l="l" t="t" r="r" b="b"/>
              <a:pathLst>
                <a:path w="3344" h="3138" extrusionOk="0">
                  <a:moveTo>
                    <a:pt x="1672" y="1"/>
                  </a:moveTo>
                  <a:cubicBezTo>
                    <a:pt x="750" y="1"/>
                    <a:pt x="1" y="964"/>
                    <a:pt x="1" y="2145"/>
                  </a:cubicBezTo>
                  <a:lnTo>
                    <a:pt x="1" y="3003"/>
                  </a:lnTo>
                  <a:cubicBezTo>
                    <a:pt x="1" y="3077"/>
                    <a:pt x="61" y="3137"/>
                    <a:pt x="135" y="3137"/>
                  </a:cubicBezTo>
                  <a:cubicBezTo>
                    <a:pt x="209" y="3137"/>
                    <a:pt x="270" y="3077"/>
                    <a:pt x="270" y="3003"/>
                  </a:cubicBezTo>
                  <a:lnTo>
                    <a:pt x="270" y="2143"/>
                  </a:lnTo>
                  <a:cubicBezTo>
                    <a:pt x="270" y="1108"/>
                    <a:pt x="901" y="263"/>
                    <a:pt x="1672" y="263"/>
                  </a:cubicBezTo>
                  <a:cubicBezTo>
                    <a:pt x="2443" y="263"/>
                    <a:pt x="3074" y="1108"/>
                    <a:pt x="3074" y="2143"/>
                  </a:cubicBezTo>
                  <a:lnTo>
                    <a:pt x="3074" y="2998"/>
                  </a:lnTo>
                  <a:cubicBezTo>
                    <a:pt x="3074" y="3075"/>
                    <a:pt x="3134" y="3135"/>
                    <a:pt x="3209" y="3135"/>
                  </a:cubicBezTo>
                  <a:cubicBezTo>
                    <a:pt x="3283" y="3135"/>
                    <a:pt x="3343" y="3075"/>
                    <a:pt x="3343" y="3003"/>
                  </a:cubicBezTo>
                  <a:lnTo>
                    <a:pt x="3343" y="2145"/>
                  </a:lnTo>
                  <a:cubicBezTo>
                    <a:pt x="3343" y="964"/>
                    <a:pt x="2594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14736362" y="-1779024"/>
              <a:ext cx="155215" cy="2023409"/>
            </a:xfrm>
            <a:custGeom>
              <a:avLst/>
              <a:gdLst/>
              <a:ahLst/>
              <a:cxnLst/>
              <a:rect l="l" t="t" r="r" b="b"/>
              <a:pathLst>
                <a:path w="608" h="7926" extrusionOk="0">
                  <a:moveTo>
                    <a:pt x="0" y="1"/>
                  </a:moveTo>
                  <a:lnTo>
                    <a:pt x="7" y="7856"/>
                  </a:lnTo>
                  <a:lnTo>
                    <a:pt x="608" y="7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06528" y="1147762"/>
            <a:ext cx="7249224" cy="256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indent="-342900" algn="just" defTabSz="266700">
              <a:lnSpc>
                <a:spcPct val="107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Nguyễn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Văn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Ba. (2015).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Phân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tích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thiết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kế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thông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tin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Nội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Việt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Nam: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xuất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bản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Đại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học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Quốc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gia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Nội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</a:t>
            </a:r>
            <a:endParaRPr lang="en-US" altLang="zh-CN" sz="1600" dirty="0">
              <a:latin typeface="Times New Roman" panose="02020603050405020304"/>
              <a:ea typeface="Times New Roman" panose="02020603050405020304"/>
            </a:endParaRPr>
          </a:p>
          <a:p>
            <a:pPr marL="838200" indent="-342900" algn="just" defTabSz="266700">
              <a:lnSpc>
                <a:spcPct val="107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Nguyễn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Văn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Lộc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 (2021).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gợi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ý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dựa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trên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Deep Learning: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Tổng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quan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ứng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Tạp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chí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Công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nghệ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Thông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tin &amp;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Truyền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thông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, 12(4), 45–53.</a:t>
            </a:r>
            <a:endParaRPr lang="en-US" altLang="zh-CN" sz="1600" dirty="0">
              <a:latin typeface="Times New Roman" panose="02020603050405020304"/>
              <a:ea typeface="Times New Roman" panose="02020603050405020304"/>
            </a:endParaRPr>
          </a:p>
          <a:p>
            <a:pPr marL="838200" indent="-342900" algn="just" defTabSz="266700">
              <a:lnSpc>
                <a:spcPct val="107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Nguyễn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Văn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Minh. (2021).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Phân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tích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thiết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kế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thông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tin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hướng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đối</a:t>
            </a:r>
            <a:r>
              <a:rPr lang="en-US" altLang="zh-CN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i="1" dirty="0" err="1">
                <a:latin typeface="Times New Roman" panose="02020603050405020304"/>
                <a:ea typeface="Times New Roman" panose="02020603050405020304"/>
              </a:rPr>
              <a:t>tượng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Nội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Việt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Nam: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xuất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bản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Đại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học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Quốc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gia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Hà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zh-CN" sz="1600" dirty="0" err="1">
                <a:latin typeface="Times New Roman" panose="02020603050405020304"/>
                <a:ea typeface="Times New Roman" panose="02020603050405020304"/>
              </a:rPr>
              <a:t>Nội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.</a:t>
            </a:r>
            <a:endParaRPr lang="en-US" altLang="zh-CN" sz="1600" dirty="0">
              <a:latin typeface="Times New Roman" panose="02020603050405020304"/>
              <a:ea typeface="Times New Roman" panose="02020603050405020304"/>
            </a:endParaRPr>
          </a:p>
          <a:p>
            <a:pPr marL="838200" indent="-342900" algn="just" defTabSz="266700">
              <a:lnSpc>
                <a:spcPct val="107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Lê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Quốc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Bảo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. (2022).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Xây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dựng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ứng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mua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sắm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trên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nền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tảng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di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động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(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Luận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văn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thạc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i="1" dirty="0" err="1">
                <a:latin typeface="Times New Roman" panose="02020603050405020304"/>
                <a:ea typeface="Times New Roman" panose="02020603050405020304"/>
              </a:rPr>
              <a:t>sĩ</a:t>
            </a:r>
            <a:r>
              <a:rPr lang="en-US" altLang="en-US" sz="1600" i="1" dirty="0">
                <a:latin typeface="Times New Roman" panose="02020603050405020304"/>
                <a:ea typeface="Times New Roman" panose="02020603050405020304"/>
              </a:rPr>
              <a:t>).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Trường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Đại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học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Công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nghệ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Thông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tin,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Đại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học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Quốc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gia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TP.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Hồ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Chí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Minh, </a:t>
            </a:r>
            <a:r>
              <a:rPr lang="en-US" altLang="en-US" sz="1600" dirty="0" err="1">
                <a:latin typeface="Times New Roman" panose="02020603050405020304"/>
                <a:ea typeface="Times New Roman" panose="02020603050405020304"/>
              </a:rPr>
              <a:t>Việt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</a:rPr>
              <a:t> Nam.</a:t>
            </a:r>
            <a:endParaRPr lang="en-US" altLang="en-US" sz="1600" dirty="0"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7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Please keep this slide for attribution</a:t>
            </a:r>
            <a:endParaRPr sz="1000">
              <a:solidFill>
                <a:schemeClr val="dk1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26" name="Google Shape;1126;p47"/>
          <p:cNvGrpSpPr/>
          <p:nvPr/>
        </p:nvGrpSpPr>
        <p:grpSpPr>
          <a:xfrm>
            <a:off x="7315607" y="1889271"/>
            <a:ext cx="1608311" cy="2330009"/>
            <a:chOff x="10470507" y="-3735292"/>
            <a:chExt cx="1608311" cy="2330009"/>
          </a:xfrm>
        </p:grpSpPr>
        <p:sp>
          <p:nvSpPr>
            <p:cNvPr id="1127" name="Google Shape;1127;p47"/>
            <p:cNvSpPr/>
            <p:nvPr/>
          </p:nvSpPr>
          <p:spPr>
            <a:xfrm>
              <a:off x="10470507" y="-3735292"/>
              <a:ext cx="1608311" cy="2330009"/>
            </a:xfrm>
            <a:custGeom>
              <a:avLst/>
              <a:gdLst/>
              <a:ahLst/>
              <a:cxnLst/>
              <a:rect l="l" t="t" r="r" b="b"/>
              <a:pathLst>
                <a:path w="6300" h="9127" extrusionOk="0">
                  <a:moveTo>
                    <a:pt x="3151" y="1"/>
                  </a:moveTo>
                  <a:cubicBezTo>
                    <a:pt x="1413" y="1"/>
                    <a:pt x="1" y="1410"/>
                    <a:pt x="1" y="3149"/>
                  </a:cubicBezTo>
                  <a:cubicBezTo>
                    <a:pt x="1" y="4888"/>
                    <a:pt x="3151" y="9126"/>
                    <a:pt x="3151" y="9126"/>
                  </a:cubicBezTo>
                  <a:cubicBezTo>
                    <a:pt x="3151" y="9126"/>
                    <a:pt x="6300" y="4890"/>
                    <a:pt x="6300" y="3149"/>
                  </a:cubicBezTo>
                  <a:cubicBezTo>
                    <a:pt x="6300" y="1408"/>
                    <a:pt x="4890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0672184" y="-3504257"/>
              <a:ext cx="1203681" cy="1120712"/>
            </a:xfrm>
            <a:custGeom>
              <a:avLst/>
              <a:gdLst/>
              <a:ahLst/>
              <a:cxnLst/>
              <a:rect l="l" t="t" r="r" b="b"/>
              <a:pathLst>
                <a:path w="4715" h="4390" extrusionOk="0">
                  <a:moveTo>
                    <a:pt x="2356" y="0"/>
                  </a:moveTo>
                  <a:cubicBezTo>
                    <a:pt x="1296" y="0"/>
                    <a:pt x="362" y="771"/>
                    <a:pt x="190" y="1853"/>
                  </a:cubicBezTo>
                  <a:cubicBezTo>
                    <a:pt x="1" y="3049"/>
                    <a:pt x="817" y="4172"/>
                    <a:pt x="2015" y="4362"/>
                  </a:cubicBezTo>
                  <a:cubicBezTo>
                    <a:pt x="2132" y="4381"/>
                    <a:pt x="2247" y="4390"/>
                    <a:pt x="2361" y="4390"/>
                  </a:cubicBezTo>
                  <a:cubicBezTo>
                    <a:pt x="3421" y="4390"/>
                    <a:pt x="4354" y="3619"/>
                    <a:pt x="4525" y="2539"/>
                  </a:cubicBezTo>
                  <a:cubicBezTo>
                    <a:pt x="4715" y="1343"/>
                    <a:pt x="3898" y="217"/>
                    <a:pt x="2702" y="27"/>
                  </a:cubicBezTo>
                  <a:cubicBezTo>
                    <a:pt x="2586" y="9"/>
                    <a:pt x="2470" y="0"/>
                    <a:pt x="2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0973168" y="-3065673"/>
              <a:ext cx="612690" cy="471005"/>
            </a:xfrm>
            <a:custGeom>
              <a:avLst/>
              <a:gdLst/>
              <a:ahLst/>
              <a:cxnLst/>
              <a:rect l="l" t="t" r="r" b="b"/>
              <a:pathLst>
                <a:path w="2400" h="1845" extrusionOk="0">
                  <a:moveTo>
                    <a:pt x="1" y="0"/>
                  </a:moveTo>
                  <a:lnTo>
                    <a:pt x="1" y="1844"/>
                  </a:lnTo>
                  <a:lnTo>
                    <a:pt x="2400" y="184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973934" y="-3065673"/>
              <a:ext cx="611924" cy="471005"/>
            </a:xfrm>
            <a:custGeom>
              <a:avLst/>
              <a:gdLst/>
              <a:ahLst/>
              <a:cxnLst/>
              <a:rect l="l" t="t" r="r" b="b"/>
              <a:pathLst>
                <a:path w="2397" h="1845" extrusionOk="0">
                  <a:moveTo>
                    <a:pt x="0" y="0"/>
                  </a:moveTo>
                  <a:lnTo>
                    <a:pt x="0" y="432"/>
                  </a:lnTo>
                  <a:lnTo>
                    <a:pt x="1933" y="502"/>
                  </a:lnTo>
                  <a:lnTo>
                    <a:pt x="1933" y="1844"/>
                  </a:lnTo>
                  <a:lnTo>
                    <a:pt x="2397" y="1844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1141147" y="-2851742"/>
              <a:ext cx="278774" cy="257075"/>
            </a:xfrm>
            <a:custGeom>
              <a:avLst/>
              <a:gdLst/>
              <a:ahLst/>
              <a:cxnLst/>
              <a:rect l="l" t="t" r="r" b="b"/>
              <a:pathLst>
                <a:path w="1092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1091" y="100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11267004" y="-2864761"/>
              <a:ext cx="26550" cy="282859"/>
            </a:xfrm>
            <a:custGeom>
              <a:avLst/>
              <a:gdLst/>
              <a:ahLst/>
              <a:cxnLst/>
              <a:rect l="l" t="t" r="r" b="b"/>
              <a:pathLst>
                <a:path w="104" h="1108" extrusionOk="0">
                  <a:moveTo>
                    <a:pt x="53" y="1"/>
                  </a:moveTo>
                  <a:cubicBezTo>
                    <a:pt x="24" y="1"/>
                    <a:pt x="0" y="25"/>
                    <a:pt x="0" y="51"/>
                  </a:cubicBezTo>
                  <a:lnTo>
                    <a:pt x="0" y="1057"/>
                  </a:lnTo>
                  <a:cubicBezTo>
                    <a:pt x="0" y="1084"/>
                    <a:pt x="24" y="1108"/>
                    <a:pt x="53" y="1108"/>
                  </a:cubicBezTo>
                  <a:cubicBezTo>
                    <a:pt x="79" y="1108"/>
                    <a:pt x="103" y="1086"/>
                    <a:pt x="103" y="1057"/>
                  </a:cubicBezTo>
                  <a:lnTo>
                    <a:pt x="103" y="51"/>
                  </a:lnTo>
                  <a:cubicBezTo>
                    <a:pt x="103" y="25"/>
                    <a:pt x="79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10906283" y="-2607687"/>
              <a:ext cx="747737" cy="25784"/>
            </a:xfrm>
            <a:custGeom>
              <a:avLst/>
              <a:gdLst/>
              <a:ahLst/>
              <a:cxnLst/>
              <a:rect l="l" t="t" r="r" b="b"/>
              <a:pathLst>
                <a:path w="2929" h="101" extrusionOk="0">
                  <a:moveTo>
                    <a:pt x="51" y="0"/>
                  </a:moveTo>
                  <a:cubicBezTo>
                    <a:pt x="25" y="0"/>
                    <a:pt x="1" y="24"/>
                    <a:pt x="1" y="50"/>
                  </a:cubicBezTo>
                  <a:cubicBezTo>
                    <a:pt x="1" y="77"/>
                    <a:pt x="25" y="101"/>
                    <a:pt x="51" y="101"/>
                  </a:cubicBezTo>
                  <a:lnTo>
                    <a:pt x="2878" y="101"/>
                  </a:lnTo>
                  <a:cubicBezTo>
                    <a:pt x="2907" y="101"/>
                    <a:pt x="2928" y="79"/>
                    <a:pt x="2928" y="50"/>
                  </a:cubicBezTo>
                  <a:cubicBezTo>
                    <a:pt x="2928" y="24"/>
                    <a:pt x="2907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848843" y="-3251522"/>
              <a:ext cx="862106" cy="282348"/>
            </a:xfrm>
            <a:custGeom>
              <a:avLst/>
              <a:gdLst/>
              <a:ahLst/>
              <a:cxnLst/>
              <a:rect l="l" t="t" r="r" b="b"/>
              <a:pathLst>
                <a:path w="3377" h="1106" extrusionOk="0">
                  <a:moveTo>
                    <a:pt x="613" y="0"/>
                  </a:moveTo>
                  <a:lnTo>
                    <a:pt x="0" y="1105"/>
                  </a:lnTo>
                  <a:lnTo>
                    <a:pt x="3377" y="1105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848077" y="-2971982"/>
              <a:ext cx="862361" cy="67141"/>
            </a:xfrm>
            <a:custGeom>
              <a:avLst/>
              <a:gdLst/>
              <a:ahLst/>
              <a:cxnLst/>
              <a:rect l="l" t="t" r="r" b="b"/>
              <a:pathLst>
                <a:path w="3378" h="263" extrusionOk="0">
                  <a:moveTo>
                    <a:pt x="1" y="1"/>
                  </a:moveTo>
                  <a:cubicBezTo>
                    <a:pt x="3" y="13"/>
                    <a:pt x="3" y="13"/>
                    <a:pt x="3" y="15"/>
                  </a:cubicBezTo>
                  <a:cubicBezTo>
                    <a:pt x="3" y="149"/>
                    <a:pt x="109" y="262"/>
                    <a:pt x="241" y="262"/>
                  </a:cubicBezTo>
                  <a:cubicBezTo>
                    <a:pt x="330" y="262"/>
                    <a:pt x="404" y="209"/>
                    <a:pt x="448" y="133"/>
                  </a:cubicBezTo>
                  <a:cubicBezTo>
                    <a:pt x="488" y="207"/>
                    <a:pt x="565" y="258"/>
                    <a:pt x="654" y="258"/>
                  </a:cubicBezTo>
                  <a:cubicBezTo>
                    <a:pt x="745" y="258"/>
                    <a:pt x="822" y="207"/>
                    <a:pt x="861" y="130"/>
                  </a:cubicBezTo>
                  <a:cubicBezTo>
                    <a:pt x="904" y="205"/>
                    <a:pt x="978" y="255"/>
                    <a:pt x="1070" y="255"/>
                  </a:cubicBezTo>
                  <a:cubicBezTo>
                    <a:pt x="1158" y="255"/>
                    <a:pt x="1238" y="205"/>
                    <a:pt x="1276" y="125"/>
                  </a:cubicBezTo>
                  <a:cubicBezTo>
                    <a:pt x="1314" y="200"/>
                    <a:pt x="1394" y="253"/>
                    <a:pt x="1483" y="253"/>
                  </a:cubicBezTo>
                  <a:cubicBezTo>
                    <a:pt x="1574" y="253"/>
                    <a:pt x="1648" y="200"/>
                    <a:pt x="1689" y="125"/>
                  </a:cubicBezTo>
                  <a:cubicBezTo>
                    <a:pt x="1730" y="200"/>
                    <a:pt x="1807" y="253"/>
                    <a:pt x="1898" y="253"/>
                  </a:cubicBezTo>
                  <a:cubicBezTo>
                    <a:pt x="1987" y="253"/>
                    <a:pt x="2066" y="200"/>
                    <a:pt x="2105" y="123"/>
                  </a:cubicBezTo>
                  <a:cubicBezTo>
                    <a:pt x="2143" y="197"/>
                    <a:pt x="2222" y="248"/>
                    <a:pt x="2311" y="248"/>
                  </a:cubicBezTo>
                  <a:cubicBezTo>
                    <a:pt x="2402" y="248"/>
                    <a:pt x="2479" y="197"/>
                    <a:pt x="2518" y="121"/>
                  </a:cubicBezTo>
                  <a:cubicBezTo>
                    <a:pt x="2561" y="195"/>
                    <a:pt x="2635" y="246"/>
                    <a:pt x="2727" y="246"/>
                  </a:cubicBezTo>
                  <a:cubicBezTo>
                    <a:pt x="2815" y="246"/>
                    <a:pt x="2895" y="195"/>
                    <a:pt x="2933" y="116"/>
                  </a:cubicBezTo>
                  <a:cubicBezTo>
                    <a:pt x="2974" y="193"/>
                    <a:pt x="3051" y="243"/>
                    <a:pt x="3140" y="243"/>
                  </a:cubicBezTo>
                  <a:cubicBezTo>
                    <a:pt x="3269" y="243"/>
                    <a:pt x="3375" y="135"/>
                    <a:pt x="3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2191" y="-3251522"/>
              <a:ext cx="163895" cy="282348"/>
            </a:xfrm>
            <a:custGeom>
              <a:avLst/>
              <a:gdLst/>
              <a:ahLst/>
              <a:cxnLst/>
              <a:rect l="l" t="t" r="r" b="b"/>
              <a:pathLst>
                <a:path w="642" h="1106" extrusionOk="0">
                  <a:moveTo>
                    <a:pt x="426" y="0"/>
                  </a:moveTo>
                  <a:lnTo>
                    <a:pt x="1" y="1105"/>
                  </a:lnTo>
                  <a:lnTo>
                    <a:pt x="418" y="1105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174335" y="-3251522"/>
              <a:ext cx="106200" cy="282348"/>
            </a:xfrm>
            <a:custGeom>
              <a:avLst/>
              <a:gdLst/>
              <a:ahLst/>
              <a:cxnLst/>
              <a:rect l="l" t="t" r="r" b="b"/>
              <a:pathLst>
                <a:path w="416" h="1106" extrusionOk="0">
                  <a:moveTo>
                    <a:pt x="87" y="0"/>
                  </a:moveTo>
                  <a:lnTo>
                    <a:pt x="0" y="1105"/>
                  </a:lnTo>
                  <a:lnTo>
                    <a:pt x="416" y="1105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369885" y="-3251522"/>
              <a:ext cx="122283" cy="282348"/>
            </a:xfrm>
            <a:custGeom>
              <a:avLst/>
              <a:gdLst/>
              <a:ahLst/>
              <a:cxnLst/>
              <a:rect l="l" t="t" r="r" b="b"/>
              <a:pathLst>
                <a:path w="479" h="1106" extrusionOk="0">
                  <a:moveTo>
                    <a:pt x="1" y="0"/>
                  </a:moveTo>
                  <a:lnTo>
                    <a:pt x="63" y="1105"/>
                  </a:lnTo>
                  <a:lnTo>
                    <a:pt x="478" y="1105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1531227" y="-3251522"/>
              <a:ext cx="179722" cy="282348"/>
            </a:xfrm>
            <a:custGeom>
              <a:avLst/>
              <a:gdLst/>
              <a:ahLst/>
              <a:cxnLst/>
              <a:rect l="l" t="t" r="r" b="b"/>
              <a:pathLst>
                <a:path w="704" h="1106" extrusionOk="0">
                  <a:moveTo>
                    <a:pt x="0" y="0"/>
                  </a:moveTo>
                  <a:lnTo>
                    <a:pt x="262" y="1105"/>
                  </a:lnTo>
                  <a:lnTo>
                    <a:pt x="704" y="1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597857" y="-2968919"/>
              <a:ext cx="113858" cy="62290"/>
            </a:xfrm>
            <a:custGeom>
              <a:avLst/>
              <a:gdLst/>
              <a:ahLst/>
              <a:cxnLst/>
              <a:rect l="l" t="t" r="r" b="b"/>
              <a:pathLst>
                <a:path w="446" h="244" extrusionOk="0">
                  <a:moveTo>
                    <a:pt x="1" y="1"/>
                  </a:moveTo>
                  <a:lnTo>
                    <a:pt x="1" y="118"/>
                  </a:lnTo>
                  <a:cubicBezTo>
                    <a:pt x="44" y="193"/>
                    <a:pt x="119" y="243"/>
                    <a:pt x="210" y="243"/>
                  </a:cubicBezTo>
                  <a:cubicBezTo>
                    <a:pt x="337" y="243"/>
                    <a:pt x="443" y="135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385713" y="-2969429"/>
              <a:ext cx="106455" cy="62801"/>
            </a:xfrm>
            <a:custGeom>
              <a:avLst/>
              <a:gdLst/>
              <a:ahLst/>
              <a:cxnLst/>
              <a:rect l="l" t="t" r="r" b="b"/>
              <a:pathLst>
                <a:path w="417" h="246" extrusionOk="0">
                  <a:moveTo>
                    <a:pt x="1" y="0"/>
                  </a:moveTo>
                  <a:lnTo>
                    <a:pt x="1" y="120"/>
                  </a:lnTo>
                  <a:cubicBezTo>
                    <a:pt x="39" y="195"/>
                    <a:pt x="119" y="245"/>
                    <a:pt x="207" y="245"/>
                  </a:cubicBezTo>
                  <a:cubicBezTo>
                    <a:pt x="299" y="245"/>
                    <a:pt x="376" y="195"/>
                    <a:pt x="416" y="115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962191" y="-2969429"/>
              <a:ext cx="105689" cy="63311"/>
            </a:xfrm>
            <a:custGeom>
              <a:avLst/>
              <a:gdLst/>
              <a:ahLst/>
              <a:cxnLst/>
              <a:rect l="l" t="t" r="r" b="b"/>
              <a:pathLst>
                <a:path w="414" h="248" extrusionOk="0">
                  <a:moveTo>
                    <a:pt x="1" y="0"/>
                  </a:moveTo>
                  <a:lnTo>
                    <a:pt x="1" y="123"/>
                  </a:lnTo>
                  <a:cubicBezTo>
                    <a:pt x="41" y="197"/>
                    <a:pt x="118" y="248"/>
                    <a:pt x="207" y="248"/>
                  </a:cubicBezTo>
                  <a:cubicBezTo>
                    <a:pt x="298" y="248"/>
                    <a:pt x="375" y="197"/>
                    <a:pt x="414" y="12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1174335" y="-2969429"/>
              <a:ext cx="106200" cy="62801"/>
            </a:xfrm>
            <a:custGeom>
              <a:avLst/>
              <a:gdLst/>
              <a:ahLst/>
              <a:cxnLst/>
              <a:rect l="l" t="t" r="r" b="b"/>
              <a:pathLst>
                <a:path w="416" h="246" extrusionOk="0">
                  <a:moveTo>
                    <a:pt x="0" y="0"/>
                  </a:moveTo>
                  <a:lnTo>
                    <a:pt x="0" y="120"/>
                  </a:lnTo>
                  <a:cubicBezTo>
                    <a:pt x="39" y="195"/>
                    <a:pt x="118" y="245"/>
                    <a:pt x="207" y="245"/>
                  </a:cubicBezTo>
                  <a:cubicBezTo>
                    <a:pt x="298" y="245"/>
                    <a:pt x="373" y="195"/>
                    <a:pt x="416" y="12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10848843" y="-2969429"/>
              <a:ext cx="858532" cy="255"/>
            </a:xfrm>
            <a:custGeom>
              <a:avLst/>
              <a:gdLst/>
              <a:ahLst/>
              <a:cxnLst/>
              <a:rect l="l" t="t" r="r" b="b"/>
              <a:pathLst>
                <a:path w="3363" h="1" fill="none" extrusionOk="0">
                  <a:moveTo>
                    <a:pt x="0" y="0"/>
                  </a:moveTo>
                  <a:lnTo>
                    <a:pt x="3362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10962191" y="-3251522"/>
              <a:ext cx="108752" cy="313493"/>
            </a:xfrm>
            <a:custGeom>
              <a:avLst/>
              <a:gdLst/>
              <a:ahLst/>
              <a:cxnLst/>
              <a:rect l="l" t="t" r="r" b="b"/>
              <a:pathLst>
                <a:path w="426" h="1228" fill="none" extrusionOk="0">
                  <a:moveTo>
                    <a:pt x="1" y="1228"/>
                  </a:moveTo>
                  <a:lnTo>
                    <a:pt x="1" y="1105"/>
                  </a:lnTo>
                  <a:lnTo>
                    <a:pt x="426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1068901" y="-3251522"/>
              <a:ext cx="57184" cy="313493"/>
            </a:xfrm>
            <a:custGeom>
              <a:avLst/>
              <a:gdLst/>
              <a:ahLst/>
              <a:cxnLst/>
              <a:rect l="l" t="t" r="r" b="b"/>
              <a:pathLst>
                <a:path w="224" h="1228" fill="none" extrusionOk="0">
                  <a:moveTo>
                    <a:pt x="0" y="1228"/>
                  </a:moveTo>
                  <a:lnTo>
                    <a:pt x="0" y="1105"/>
                  </a:lnTo>
                  <a:lnTo>
                    <a:pt x="224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1174335" y="-3251522"/>
              <a:ext cx="22210" cy="313493"/>
            </a:xfrm>
            <a:custGeom>
              <a:avLst/>
              <a:gdLst/>
              <a:ahLst/>
              <a:cxnLst/>
              <a:rect l="l" t="t" r="r" b="b"/>
              <a:pathLst>
                <a:path w="87" h="1228" fill="none" extrusionOk="0">
                  <a:moveTo>
                    <a:pt x="0" y="1228"/>
                  </a:moveTo>
                  <a:lnTo>
                    <a:pt x="0" y="1105"/>
                  </a:lnTo>
                  <a:lnTo>
                    <a:pt x="87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1280279" y="-3251522"/>
              <a:ext cx="255" cy="313493"/>
            </a:xfrm>
            <a:custGeom>
              <a:avLst/>
              <a:gdLst/>
              <a:ahLst/>
              <a:cxnLst/>
              <a:rect l="l" t="t" r="r" b="b"/>
              <a:pathLst>
                <a:path w="1" h="1228" fill="none" extrusionOk="0">
                  <a:moveTo>
                    <a:pt x="1" y="1228"/>
                  </a:moveTo>
                  <a:lnTo>
                    <a:pt x="1" y="1105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369885" y="-3251522"/>
              <a:ext cx="16083" cy="313493"/>
            </a:xfrm>
            <a:custGeom>
              <a:avLst/>
              <a:gdLst/>
              <a:ahLst/>
              <a:cxnLst/>
              <a:rect l="l" t="t" r="r" b="b"/>
              <a:pathLst>
                <a:path w="63" h="1228" fill="none" extrusionOk="0">
                  <a:moveTo>
                    <a:pt x="63" y="1228"/>
                  </a:moveTo>
                  <a:lnTo>
                    <a:pt x="63" y="1105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456427" y="-3251522"/>
              <a:ext cx="35740" cy="313493"/>
            </a:xfrm>
            <a:custGeom>
              <a:avLst/>
              <a:gdLst/>
              <a:ahLst/>
              <a:cxnLst/>
              <a:rect l="l" t="t" r="r" b="b"/>
              <a:pathLst>
                <a:path w="140" h="1228" fill="none" extrusionOk="0">
                  <a:moveTo>
                    <a:pt x="139" y="1228"/>
                  </a:moveTo>
                  <a:lnTo>
                    <a:pt x="139" y="110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1531227" y="-3251522"/>
              <a:ext cx="66885" cy="313493"/>
            </a:xfrm>
            <a:custGeom>
              <a:avLst/>
              <a:gdLst/>
              <a:ahLst/>
              <a:cxnLst/>
              <a:rect l="l" t="t" r="r" b="b"/>
              <a:pathLst>
                <a:path w="262" h="1228" fill="none" extrusionOk="0">
                  <a:moveTo>
                    <a:pt x="262" y="1228"/>
                  </a:moveTo>
                  <a:lnTo>
                    <a:pt x="262" y="110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24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154678" y="-2818299"/>
              <a:ext cx="90372" cy="95478"/>
            </a:xfrm>
            <a:custGeom>
              <a:avLst/>
              <a:gdLst/>
              <a:ahLst/>
              <a:cxnLst/>
              <a:rect l="l" t="t" r="r" b="b"/>
              <a:pathLst>
                <a:path w="354" h="374" extrusionOk="0">
                  <a:moveTo>
                    <a:pt x="338" y="0"/>
                  </a:moveTo>
                  <a:cubicBezTo>
                    <a:pt x="335" y="0"/>
                    <a:pt x="332" y="1"/>
                    <a:pt x="330" y="4"/>
                  </a:cubicBezTo>
                  <a:lnTo>
                    <a:pt x="5" y="352"/>
                  </a:lnTo>
                  <a:cubicBezTo>
                    <a:pt x="1" y="359"/>
                    <a:pt x="1" y="364"/>
                    <a:pt x="5" y="371"/>
                  </a:cubicBezTo>
                  <a:cubicBezTo>
                    <a:pt x="8" y="374"/>
                    <a:pt x="13" y="374"/>
                    <a:pt x="15" y="374"/>
                  </a:cubicBezTo>
                  <a:cubicBezTo>
                    <a:pt x="17" y="374"/>
                    <a:pt x="20" y="371"/>
                    <a:pt x="22" y="371"/>
                  </a:cubicBezTo>
                  <a:lnTo>
                    <a:pt x="349" y="23"/>
                  </a:lnTo>
                  <a:cubicBezTo>
                    <a:pt x="354" y="16"/>
                    <a:pt x="354" y="11"/>
                    <a:pt x="349" y="4"/>
                  </a:cubicBezTo>
                  <a:cubicBezTo>
                    <a:pt x="345" y="1"/>
                    <a:pt x="342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45487" y="-2771071"/>
              <a:ext cx="90372" cy="95988"/>
            </a:xfrm>
            <a:custGeom>
              <a:avLst/>
              <a:gdLst/>
              <a:ahLst/>
              <a:cxnLst/>
              <a:rect l="l" t="t" r="r" b="b"/>
              <a:pathLst>
                <a:path w="354" h="376" extrusionOk="0">
                  <a:moveTo>
                    <a:pt x="339" y="1"/>
                  </a:moveTo>
                  <a:cubicBezTo>
                    <a:pt x="336" y="1"/>
                    <a:pt x="333" y="2"/>
                    <a:pt x="330" y="6"/>
                  </a:cubicBezTo>
                  <a:lnTo>
                    <a:pt x="5" y="354"/>
                  </a:lnTo>
                  <a:cubicBezTo>
                    <a:pt x="1" y="359"/>
                    <a:pt x="1" y="366"/>
                    <a:pt x="5" y="371"/>
                  </a:cubicBezTo>
                  <a:cubicBezTo>
                    <a:pt x="8" y="376"/>
                    <a:pt x="13" y="376"/>
                    <a:pt x="15" y="376"/>
                  </a:cubicBezTo>
                  <a:cubicBezTo>
                    <a:pt x="20" y="376"/>
                    <a:pt x="25" y="371"/>
                    <a:pt x="25" y="371"/>
                  </a:cubicBezTo>
                  <a:lnTo>
                    <a:pt x="349" y="23"/>
                  </a:lnTo>
                  <a:cubicBezTo>
                    <a:pt x="354" y="18"/>
                    <a:pt x="354" y="11"/>
                    <a:pt x="349" y="6"/>
                  </a:cubicBezTo>
                  <a:cubicBezTo>
                    <a:pt x="345" y="2"/>
                    <a:pt x="342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1316530" y="-2795068"/>
              <a:ext cx="91138" cy="96243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340" y="1"/>
                  </a:moveTo>
                  <a:cubicBezTo>
                    <a:pt x="337" y="1"/>
                    <a:pt x="334" y="3"/>
                    <a:pt x="332" y="6"/>
                  </a:cubicBezTo>
                  <a:lnTo>
                    <a:pt x="8" y="355"/>
                  </a:lnTo>
                  <a:cubicBezTo>
                    <a:pt x="1" y="362"/>
                    <a:pt x="1" y="367"/>
                    <a:pt x="8" y="371"/>
                  </a:cubicBezTo>
                  <a:cubicBezTo>
                    <a:pt x="10" y="376"/>
                    <a:pt x="15" y="376"/>
                    <a:pt x="17" y="376"/>
                  </a:cubicBezTo>
                  <a:cubicBezTo>
                    <a:pt x="22" y="376"/>
                    <a:pt x="27" y="374"/>
                    <a:pt x="25" y="371"/>
                  </a:cubicBezTo>
                  <a:lnTo>
                    <a:pt x="349" y="23"/>
                  </a:lnTo>
                  <a:cubicBezTo>
                    <a:pt x="356" y="18"/>
                    <a:pt x="356" y="11"/>
                    <a:pt x="349" y="6"/>
                  </a:cubicBezTo>
                  <a:cubicBezTo>
                    <a:pt x="346" y="3"/>
                    <a:pt x="343" y="1"/>
                    <a:pt x="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1308616" y="-2747329"/>
              <a:ext cx="90372" cy="95733"/>
            </a:xfrm>
            <a:custGeom>
              <a:avLst/>
              <a:gdLst/>
              <a:ahLst/>
              <a:cxnLst/>
              <a:rect l="l" t="t" r="r" b="b"/>
              <a:pathLst>
                <a:path w="354" h="375" extrusionOk="0">
                  <a:moveTo>
                    <a:pt x="339" y="1"/>
                  </a:moveTo>
                  <a:cubicBezTo>
                    <a:pt x="336" y="1"/>
                    <a:pt x="333" y="2"/>
                    <a:pt x="329" y="4"/>
                  </a:cubicBezTo>
                  <a:lnTo>
                    <a:pt x="5" y="355"/>
                  </a:lnTo>
                  <a:cubicBezTo>
                    <a:pt x="0" y="360"/>
                    <a:pt x="0" y="367"/>
                    <a:pt x="5" y="372"/>
                  </a:cubicBezTo>
                  <a:cubicBezTo>
                    <a:pt x="10" y="374"/>
                    <a:pt x="12" y="374"/>
                    <a:pt x="15" y="374"/>
                  </a:cubicBezTo>
                  <a:cubicBezTo>
                    <a:pt x="17" y="374"/>
                    <a:pt x="22" y="372"/>
                    <a:pt x="24" y="372"/>
                  </a:cubicBezTo>
                  <a:lnTo>
                    <a:pt x="349" y="24"/>
                  </a:lnTo>
                  <a:cubicBezTo>
                    <a:pt x="353" y="16"/>
                    <a:pt x="353" y="12"/>
                    <a:pt x="349" y="4"/>
                  </a:cubicBezTo>
                  <a:cubicBezTo>
                    <a:pt x="345" y="2"/>
                    <a:pt x="342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11005079" y="-3251522"/>
              <a:ext cx="705870" cy="344128"/>
            </a:xfrm>
            <a:custGeom>
              <a:avLst/>
              <a:gdLst/>
              <a:ahLst/>
              <a:cxnLst/>
              <a:rect l="l" t="t" r="r" b="b"/>
              <a:pathLst>
                <a:path w="2765" h="1348" extrusionOk="0">
                  <a:moveTo>
                    <a:pt x="1" y="0"/>
                  </a:moveTo>
                  <a:lnTo>
                    <a:pt x="1907" y="1105"/>
                  </a:lnTo>
                  <a:lnTo>
                    <a:pt x="1907" y="1220"/>
                  </a:lnTo>
                  <a:cubicBezTo>
                    <a:pt x="1948" y="1297"/>
                    <a:pt x="2023" y="1348"/>
                    <a:pt x="2114" y="1348"/>
                  </a:cubicBezTo>
                  <a:cubicBezTo>
                    <a:pt x="2203" y="1348"/>
                    <a:pt x="2282" y="1297"/>
                    <a:pt x="2320" y="1218"/>
                  </a:cubicBezTo>
                  <a:cubicBezTo>
                    <a:pt x="2364" y="1292"/>
                    <a:pt x="2438" y="1345"/>
                    <a:pt x="2527" y="1345"/>
                  </a:cubicBezTo>
                  <a:cubicBezTo>
                    <a:pt x="2657" y="1345"/>
                    <a:pt x="2762" y="1235"/>
                    <a:pt x="2765" y="1100"/>
                  </a:cubicBezTo>
                  <a:lnTo>
                    <a:pt x="2155" y="0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7" name="Google Shape;1157;p47"/>
          <p:cNvGrpSpPr/>
          <p:nvPr/>
        </p:nvGrpSpPr>
        <p:grpSpPr>
          <a:xfrm>
            <a:off x="-40741" y="-183760"/>
            <a:ext cx="2189181" cy="3200636"/>
            <a:chOff x="265125" y="2104412"/>
            <a:chExt cx="1624503" cy="2375064"/>
          </a:xfrm>
        </p:grpSpPr>
        <p:sp>
          <p:nvSpPr>
            <p:cNvPr id="1158" name="Google Shape;1158;p47"/>
            <p:cNvSpPr/>
            <p:nvPr/>
          </p:nvSpPr>
          <p:spPr>
            <a:xfrm>
              <a:off x="748036" y="2903154"/>
              <a:ext cx="856220" cy="569896"/>
            </a:xfrm>
            <a:custGeom>
              <a:avLst/>
              <a:gdLst/>
              <a:ahLst/>
              <a:cxnLst/>
              <a:rect l="l" t="t" r="r" b="b"/>
              <a:pathLst>
                <a:path w="9952" h="6624" extrusionOk="0">
                  <a:moveTo>
                    <a:pt x="0" y="1"/>
                  </a:moveTo>
                  <a:lnTo>
                    <a:pt x="0" y="6624"/>
                  </a:lnTo>
                  <a:lnTo>
                    <a:pt x="9952" y="6624"/>
                  </a:lnTo>
                  <a:lnTo>
                    <a:pt x="9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48036" y="2903154"/>
              <a:ext cx="478785" cy="569724"/>
            </a:xfrm>
            <a:custGeom>
              <a:avLst/>
              <a:gdLst/>
              <a:ahLst/>
              <a:cxnLst/>
              <a:rect l="l" t="t" r="r" b="b"/>
              <a:pathLst>
                <a:path w="5565" h="6622" extrusionOk="0">
                  <a:moveTo>
                    <a:pt x="0" y="1"/>
                  </a:moveTo>
                  <a:lnTo>
                    <a:pt x="0" y="6621"/>
                  </a:lnTo>
                  <a:lnTo>
                    <a:pt x="5564" y="6621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937647" y="3138716"/>
              <a:ext cx="291401" cy="80443"/>
            </a:xfrm>
            <a:custGeom>
              <a:avLst/>
              <a:gdLst/>
              <a:ahLst/>
              <a:cxnLst/>
              <a:rect l="l" t="t" r="r" b="b"/>
              <a:pathLst>
                <a:path w="3387" h="935" extrusionOk="0">
                  <a:moveTo>
                    <a:pt x="0" y="0"/>
                  </a:moveTo>
                  <a:lnTo>
                    <a:pt x="0" y="934"/>
                  </a:lnTo>
                  <a:lnTo>
                    <a:pt x="3386" y="93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204709" y="3138718"/>
              <a:ext cx="399541" cy="80440"/>
            </a:xfrm>
            <a:custGeom>
              <a:avLst/>
              <a:gdLst/>
              <a:ahLst/>
              <a:cxnLst/>
              <a:rect l="l" t="t" r="r" b="b"/>
              <a:pathLst>
                <a:path w="4314" h="935" extrusionOk="0">
                  <a:moveTo>
                    <a:pt x="1" y="0"/>
                  </a:moveTo>
                  <a:lnTo>
                    <a:pt x="1" y="934"/>
                  </a:lnTo>
                  <a:lnTo>
                    <a:pt x="4314" y="934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636621" y="2435988"/>
              <a:ext cx="707552" cy="468116"/>
            </a:xfrm>
            <a:custGeom>
              <a:avLst/>
              <a:gdLst/>
              <a:ahLst/>
              <a:cxnLst/>
              <a:rect l="l" t="t" r="r" b="b"/>
              <a:pathLst>
                <a:path w="8224" h="5441" extrusionOk="0">
                  <a:moveTo>
                    <a:pt x="1" y="1"/>
                  </a:moveTo>
                  <a:lnTo>
                    <a:pt x="1" y="5440"/>
                  </a:lnTo>
                  <a:lnTo>
                    <a:pt x="8223" y="5440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046747" y="2435988"/>
              <a:ext cx="297595" cy="468116"/>
            </a:xfrm>
            <a:custGeom>
              <a:avLst/>
              <a:gdLst/>
              <a:ahLst/>
              <a:cxnLst/>
              <a:rect l="l" t="t" r="r" b="b"/>
              <a:pathLst>
                <a:path w="3459" h="5441" extrusionOk="0">
                  <a:moveTo>
                    <a:pt x="1" y="1"/>
                  </a:moveTo>
                  <a:lnTo>
                    <a:pt x="1" y="5440"/>
                  </a:lnTo>
                  <a:lnTo>
                    <a:pt x="3459" y="5440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636625" y="2641779"/>
              <a:ext cx="411246" cy="47844"/>
            </a:xfrm>
            <a:custGeom>
              <a:avLst/>
              <a:gdLst/>
              <a:ahLst/>
              <a:cxnLst/>
              <a:rect l="l" t="t" r="r" b="b"/>
              <a:pathLst>
                <a:path w="4706" h="556" extrusionOk="0">
                  <a:moveTo>
                    <a:pt x="1" y="1"/>
                  </a:moveTo>
                  <a:lnTo>
                    <a:pt x="1" y="555"/>
                  </a:lnTo>
                  <a:lnTo>
                    <a:pt x="4705" y="555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046576" y="2641779"/>
              <a:ext cx="69253" cy="47844"/>
            </a:xfrm>
            <a:custGeom>
              <a:avLst/>
              <a:gdLst/>
              <a:ahLst/>
              <a:cxnLst/>
              <a:rect l="l" t="t" r="r" b="b"/>
              <a:pathLst>
                <a:path w="743" h="556" extrusionOk="0">
                  <a:moveTo>
                    <a:pt x="1" y="1"/>
                  </a:moveTo>
                  <a:lnTo>
                    <a:pt x="1" y="555"/>
                  </a:lnTo>
                  <a:lnTo>
                    <a:pt x="743" y="555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418696" y="3590138"/>
              <a:ext cx="1256025" cy="793071"/>
            </a:xfrm>
            <a:custGeom>
              <a:avLst/>
              <a:gdLst/>
              <a:ahLst/>
              <a:cxnLst/>
              <a:rect l="l" t="t" r="r" b="b"/>
              <a:pathLst>
                <a:path w="14599" h="9218" extrusionOk="0">
                  <a:moveTo>
                    <a:pt x="0" y="1"/>
                  </a:moveTo>
                  <a:lnTo>
                    <a:pt x="0" y="9218"/>
                  </a:lnTo>
                  <a:lnTo>
                    <a:pt x="14599" y="9218"/>
                  </a:lnTo>
                  <a:lnTo>
                    <a:pt x="14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480813" y="3656901"/>
              <a:ext cx="1131962" cy="659372"/>
            </a:xfrm>
            <a:custGeom>
              <a:avLst/>
              <a:gdLst/>
              <a:ahLst/>
              <a:cxnLst/>
              <a:rect l="l" t="t" r="r" b="b"/>
              <a:pathLst>
                <a:path w="13157" h="7664" extrusionOk="0">
                  <a:moveTo>
                    <a:pt x="1" y="0"/>
                  </a:moveTo>
                  <a:lnTo>
                    <a:pt x="1" y="7663"/>
                  </a:lnTo>
                  <a:lnTo>
                    <a:pt x="13156" y="7663"/>
                  </a:lnTo>
                  <a:lnTo>
                    <a:pt x="13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81071" y="3656901"/>
              <a:ext cx="1131446" cy="659372"/>
            </a:xfrm>
            <a:custGeom>
              <a:avLst/>
              <a:gdLst/>
              <a:ahLst/>
              <a:cxnLst/>
              <a:rect l="l" t="t" r="r" b="b"/>
              <a:pathLst>
                <a:path w="13151" h="7664" extrusionOk="0">
                  <a:moveTo>
                    <a:pt x="12289" y="0"/>
                  </a:moveTo>
                  <a:lnTo>
                    <a:pt x="12289" y="7198"/>
                  </a:lnTo>
                  <a:lnTo>
                    <a:pt x="0" y="7198"/>
                  </a:lnTo>
                  <a:lnTo>
                    <a:pt x="0" y="7663"/>
                  </a:lnTo>
                  <a:lnTo>
                    <a:pt x="13151" y="7663"/>
                  </a:lnTo>
                  <a:lnTo>
                    <a:pt x="13151" y="7198"/>
                  </a:lnTo>
                  <a:lnTo>
                    <a:pt x="13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887669" y="3293234"/>
              <a:ext cx="649478" cy="375543"/>
            </a:xfrm>
            <a:custGeom>
              <a:avLst/>
              <a:gdLst/>
              <a:ahLst/>
              <a:cxnLst/>
              <a:rect l="l" t="t" r="r" b="b"/>
              <a:pathLst>
                <a:path w="7549" h="4365" extrusionOk="0">
                  <a:moveTo>
                    <a:pt x="4287" y="1"/>
                  </a:moveTo>
                  <a:cubicBezTo>
                    <a:pt x="4268" y="1"/>
                    <a:pt x="4247" y="4"/>
                    <a:pt x="4225" y="10"/>
                  </a:cubicBezTo>
                  <a:cubicBezTo>
                    <a:pt x="3199" y="301"/>
                    <a:pt x="920" y="1271"/>
                    <a:pt x="625" y="1720"/>
                  </a:cubicBezTo>
                  <a:cubicBezTo>
                    <a:pt x="332" y="2172"/>
                    <a:pt x="1" y="3432"/>
                    <a:pt x="1" y="3432"/>
                  </a:cubicBezTo>
                  <a:lnTo>
                    <a:pt x="1737" y="4364"/>
                  </a:lnTo>
                  <a:cubicBezTo>
                    <a:pt x="1737" y="4364"/>
                    <a:pt x="2051" y="3680"/>
                    <a:pt x="2400" y="3572"/>
                  </a:cubicBezTo>
                  <a:cubicBezTo>
                    <a:pt x="2745" y="3464"/>
                    <a:pt x="4813" y="3264"/>
                    <a:pt x="5039" y="3199"/>
                  </a:cubicBezTo>
                  <a:cubicBezTo>
                    <a:pt x="5265" y="3137"/>
                    <a:pt x="6338" y="2323"/>
                    <a:pt x="7044" y="1710"/>
                  </a:cubicBezTo>
                  <a:cubicBezTo>
                    <a:pt x="7549" y="1271"/>
                    <a:pt x="7371" y="874"/>
                    <a:pt x="7030" y="874"/>
                  </a:cubicBezTo>
                  <a:cubicBezTo>
                    <a:pt x="6893" y="874"/>
                    <a:pt x="6731" y="937"/>
                    <a:pt x="6576" y="1086"/>
                  </a:cubicBezTo>
                  <a:cubicBezTo>
                    <a:pt x="6028" y="1610"/>
                    <a:pt x="4688" y="2167"/>
                    <a:pt x="4688" y="2167"/>
                  </a:cubicBezTo>
                  <a:cubicBezTo>
                    <a:pt x="4688" y="2167"/>
                    <a:pt x="3860" y="2058"/>
                    <a:pt x="3311" y="2058"/>
                  </a:cubicBezTo>
                  <a:cubicBezTo>
                    <a:pt x="3241" y="2058"/>
                    <a:pt x="3174" y="2059"/>
                    <a:pt x="3115" y="2063"/>
                  </a:cubicBezTo>
                  <a:cubicBezTo>
                    <a:pt x="3090" y="2065"/>
                    <a:pt x="3065" y="2066"/>
                    <a:pt x="3040" y="2066"/>
                  </a:cubicBezTo>
                  <a:cubicBezTo>
                    <a:pt x="2567" y="2066"/>
                    <a:pt x="2298" y="1740"/>
                    <a:pt x="3348" y="1247"/>
                  </a:cubicBezTo>
                  <a:cubicBezTo>
                    <a:pt x="4386" y="757"/>
                    <a:pt x="4578" y="1"/>
                    <a:pt x="4287" y="1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613306" y="3581449"/>
              <a:ext cx="452544" cy="761668"/>
            </a:xfrm>
            <a:custGeom>
              <a:avLst/>
              <a:gdLst/>
              <a:ahLst/>
              <a:cxnLst/>
              <a:rect l="l" t="t" r="r" b="b"/>
              <a:pathLst>
                <a:path w="5260" h="8853" extrusionOk="0">
                  <a:moveTo>
                    <a:pt x="3007" y="1"/>
                  </a:moveTo>
                  <a:lnTo>
                    <a:pt x="0" y="8853"/>
                  </a:lnTo>
                  <a:lnTo>
                    <a:pt x="2762" y="8853"/>
                  </a:lnTo>
                  <a:lnTo>
                    <a:pt x="5260" y="781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613306" y="3581449"/>
              <a:ext cx="348614" cy="761668"/>
            </a:xfrm>
            <a:custGeom>
              <a:avLst/>
              <a:gdLst/>
              <a:ahLst/>
              <a:cxnLst/>
              <a:rect l="l" t="t" r="r" b="b"/>
              <a:pathLst>
                <a:path w="4052" h="8853" extrusionOk="0">
                  <a:moveTo>
                    <a:pt x="3007" y="1"/>
                  </a:moveTo>
                  <a:lnTo>
                    <a:pt x="0" y="8853"/>
                  </a:lnTo>
                  <a:lnTo>
                    <a:pt x="1052" y="8853"/>
                  </a:lnTo>
                  <a:lnTo>
                    <a:pt x="4052" y="363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887669" y="3293062"/>
              <a:ext cx="565594" cy="300090"/>
            </a:xfrm>
            <a:custGeom>
              <a:avLst/>
              <a:gdLst/>
              <a:ahLst/>
              <a:cxnLst/>
              <a:rect l="l" t="t" r="r" b="b"/>
              <a:pathLst>
                <a:path w="6574" h="3488" extrusionOk="0">
                  <a:moveTo>
                    <a:pt x="4285" y="0"/>
                  </a:moveTo>
                  <a:cubicBezTo>
                    <a:pt x="4268" y="0"/>
                    <a:pt x="4246" y="3"/>
                    <a:pt x="4225" y="7"/>
                  </a:cubicBezTo>
                  <a:cubicBezTo>
                    <a:pt x="3199" y="303"/>
                    <a:pt x="923" y="1268"/>
                    <a:pt x="625" y="1720"/>
                  </a:cubicBezTo>
                  <a:cubicBezTo>
                    <a:pt x="332" y="2169"/>
                    <a:pt x="1" y="3430"/>
                    <a:pt x="1" y="3430"/>
                  </a:cubicBezTo>
                  <a:lnTo>
                    <a:pt x="109" y="3487"/>
                  </a:lnTo>
                  <a:lnTo>
                    <a:pt x="169" y="3357"/>
                  </a:lnTo>
                  <a:cubicBezTo>
                    <a:pt x="257" y="3045"/>
                    <a:pt x="517" y="2150"/>
                    <a:pt x="745" y="1797"/>
                  </a:cubicBezTo>
                  <a:cubicBezTo>
                    <a:pt x="1004" y="1405"/>
                    <a:pt x="3190" y="452"/>
                    <a:pt x="4263" y="144"/>
                  </a:cubicBezTo>
                  <a:lnTo>
                    <a:pt x="4268" y="144"/>
                  </a:lnTo>
                  <a:cubicBezTo>
                    <a:pt x="4268" y="195"/>
                    <a:pt x="4237" y="324"/>
                    <a:pt x="4107" y="495"/>
                  </a:cubicBezTo>
                  <a:cubicBezTo>
                    <a:pt x="3982" y="661"/>
                    <a:pt x="3735" y="903"/>
                    <a:pt x="3288" y="1117"/>
                  </a:cubicBezTo>
                  <a:cubicBezTo>
                    <a:pt x="2690" y="1395"/>
                    <a:pt x="2431" y="1657"/>
                    <a:pt x="2486" y="1912"/>
                  </a:cubicBezTo>
                  <a:cubicBezTo>
                    <a:pt x="2529" y="2094"/>
                    <a:pt x="2738" y="2210"/>
                    <a:pt x="3038" y="2210"/>
                  </a:cubicBezTo>
                  <a:cubicBezTo>
                    <a:pt x="3067" y="2210"/>
                    <a:pt x="3096" y="2210"/>
                    <a:pt x="3122" y="2205"/>
                  </a:cubicBezTo>
                  <a:cubicBezTo>
                    <a:pt x="3178" y="2202"/>
                    <a:pt x="3240" y="2200"/>
                    <a:pt x="3310" y="2200"/>
                  </a:cubicBezTo>
                  <a:cubicBezTo>
                    <a:pt x="3841" y="2200"/>
                    <a:pt x="4659" y="2308"/>
                    <a:pt x="4669" y="2308"/>
                  </a:cubicBezTo>
                  <a:lnTo>
                    <a:pt x="4707" y="2313"/>
                  </a:lnTo>
                  <a:cubicBezTo>
                    <a:pt x="4707" y="2313"/>
                    <a:pt x="4736" y="2306"/>
                    <a:pt x="4743" y="2298"/>
                  </a:cubicBezTo>
                  <a:cubicBezTo>
                    <a:pt x="6172" y="1573"/>
                    <a:pt x="6573" y="1088"/>
                    <a:pt x="6573" y="1088"/>
                  </a:cubicBezTo>
                  <a:lnTo>
                    <a:pt x="6573" y="1088"/>
                  </a:lnTo>
                  <a:cubicBezTo>
                    <a:pt x="6026" y="1612"/>
                    <a:pt x="4683" y="2169"/>
                    <a:pt x="4683" y="2169"/>
                  </a:cubicBezTo>
                  <a:cubicBezTo>
                    <a:pt x="4683" y="2169"/>
                    <a:pt x="3853" y="2058"/>
                    <a:pt x="3307" y="2058"/>
                  </a:cubicBezTo>
                  <a:cubicBezTo>
                    <a:pt x="3235" y="2058"/>
                    <a:pt x="3168" y="2061"/>
                    <a:pt x="3110" y="2065"/>
                  </a:cubicBezTo>
                  <a:cubicBezTo>
                    <a:pt x="3084" y="2068"/>
                    <a:pt x="3060" y="2068"/>
                    <a:pt x="3036" y="2068"/>
                  </a:cubicBezTo>
                  <a:cubicBezTo>
                    <a:pt x="2565" y="2068"/>
                    <a:pt x="2294" y="1741"/>
                    <a:pt x="3346" y="1249"/>
                  </a:cubicBezTo>
                  <a:cubicBezTo>
                    <a:pt x="4383" y="759"/>
                    <a:pt x="4575" y="0"/>
                    <a:pt x="4285" y="0"/>
                  </a:cubicBezTo>
                  <a:close/>
                </a:path>
              </a:pathLst>
            </a:custGeom>
            <a:solidFill>
              <a:srgbClr val="A9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291193" y="4414519"/>
              <a:ext cx="1511205" cy="64956"/>
            </a:xfrm>
            <a:custGeom>
              <a:avLst/>
              <a:gdLst/>
              <a:ahLst/>
              <a:cxnLst/>
              <a:rect l="l" t="t" r="r" b="b"/>
              <a:pathLst>
                <a:path w="17565" h="755" extrusionOk="0">
                  <a:moveTo>
                    <a:pt x="0" y="1"/>
                  </a:moveTo>
                  <a:cubicBezTo>
                    <a:pt x="0" y="418"/>
                    <a:pt x="339" y="755"/>
                    <a:pt x="754" y="755"/>
                  </a:cubicBezTo>
                  <a:lnTo>
                    <a:pt x="16811" y="755"/>
                  </a:lnTo>
                  <a:cubicBezTo>
                    <a:pt x="17229" y="755"/>
                    <a:pt x="17565" y="418"/>
                    <a:pt x="17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65125" y="4382944"/>
              <a:ext cx="1563342" cy="51707"/>
            </a:xfrm>
            <a:custGeom>
              <a:avLst/>
              <a:gdLst/>
              <a:ahLst/>
              <a:cxnLst/>
              <a:rect l="l" t="t" r="r" b="b"/>
              <a:pathLst>
                <a:path w="18171" h="601" extrusionOk="0">
                  <a:moveTo>
                    <a:pt x="301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600"/>
                    <a:pt x="301" y="600"/>
                  </a:cubicBezTo>
                  <a:lnTo>
                    <a:pt x="17870" y="600"/>
                  </a:lnTo>
                  <a:cubicBezTo>
                    <a:pt x="18036" y="600"/>
                    <a:pt x="18171" y="464"/>
                    <a:pt x="18171" y="300"/>
                  </a:cubicBezTo>
                  <a:cubicBezTo>
                    <a:pt x="18171" y="135"/>
                    <a:pt x="18036" y="0"/>
                    <a:pt x="17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480813" y="4316182"/>
              <a:ext cx="399547" cy="66591"/>
            </a:xfrm>
            <a:custGeom>
              <a:avLst/>
              <a:gdLst/>
              <a:ahLst/>
              <a:cxnLst/>
              <a:rect l="l" t="t" r="r" b="b"/>
              <a:pathLst>
                <a:path w="4644" h="774" extrusionOk="0">
                  <a:moveTo>
                    <a:pt x="1" y="0"/>
                  </a:moveTo>
                  <a:lnTo>
                    <a:pt x="1" y="774"/>
                  </a:lnTo>
                  <a:lnTo>
                    <a:pt x="4643" y="774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478381" y="3892807"/>
              <a:ext cx="411247" cy="334590"/>
            </a:xfrm>
            <a:custGeom>
              <a:avLst/>
              <a:gdLst/>
              <a:ahLst/>
              <a:cxnLst/>
              <a:rect l="l" t="t" r="r" b="b"/>
              <a:pathLst>
                <a:path w="4780" h="3889" extrusionOk="0">
                  <a:moveTo>
                    <a:pt x="903" y="1"/>
                  </a:moveTo>
                  <a:cubicBezTo>
                    <a:pt x="406" y="1"/>
                    <a:pt x="0" y="407"/>
                    <a:pt x="0" y="906"/>
                  </a:cubicBezTo>
                  <a:lnTo>
                    <a:pt x="0" y="2263"/>
                  </a:lnTo>
                  <a:cubicBezTo>
                    <a:pt x="0" y="2760"/>
                    <a:pt x="406" y="3166"/>
                    <a:pt x="903" y="3166"/>
                  </a:cubicBezTo>
                  <a:lnTo>
                    <a:pt x="3982" y="3166"/>
                  </a:lnTo>
                  <a:lnTo>
                    <a:pt x="4779" y="3889"/>
                  </a:lnTo>
                  <a:lnTo>
                    <a:pt x="4779" y="2258"/>
                  </a:lnTo>
                  <a:lnTo>
                    <a:pt x="4779" y="1581"/>
                  </a:lnTo>
                  <a:lnTo>
                    <a:pt x="4779" y="901"/>
                  </a:lnTo>
                  <a:cubicBezTo>
                    <a:pt x="4777" y="407"/>
                    <a:pt x="4371" y="1"/>
                    <a:pt x="3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270694" y="3763325"/>
              <a:ext cx="581338" cy="385351"/>
            </a:xfrm>
            <a:custGeom>
              <a:avLst/>
              <a:gdLst/>
              <a:ahLst/>
              <a:cxnLst/>
              <a:rect l="l" t="t" r="r" b="b"/>
              <a:pathLst>
                <a:path w="6757" h="4479" extrusionOk="0">
                  <a:moveTo>
                    <a:pt x="904" y="0"/>
                  </a:moveTo>
                  <a:cubicBezTo>
                    <a:pt x="407" y="0"/>
                    <a:pt x="1" y="406"/>
                    <a:pt x="1" y="903"/>
                  </a:cubicBezTo>
                  <a:lnTo>
                    <a:pt x="1" y="2171"/>
                  </a:lnTo>
                  <a:lnTo>
                    <a:pt x="1" y="2891"/>
                  </a:lnTo>
                  <a:lnTo>
                    <a:pt x="1" y="4479"/>
                  </a:lnTo>
                  <a:lnTo>
                    <a:pt x="767" y="3785"/>
                  </a:lnTo>
                  <a:cubicBezTo>
                    <a:pt x="813" y="3792"/>
                    <a:pt x="861" y="3797"/>
                    <a:pt x="904" y="3797"/>
                  </a:cubicBezTo>
                  <a:lnTo>
                    <a:pt x="5851" y="3797"/>
                  </a:lnTo>
                  <a:cubicBezTo>
                    <a:pt x="6353" y="3797"/>
                    <a:pt x="6756" y="3391"/>
                    <a:pt x="6756" y="2894"/>
                  </a:cubicBezTo>
                  <a:lnTo>
                    <a:pt x="6756" y="905"/>
                  </a:lnTo>
                  <a:cubicBezTo>
                    <a:pt x="6756" y="406"/>
                    <a:pt x="6350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370752" y="3833357"/>
              <a:ext cx="421313" cy="15572"/>
            </a:xfrm>
            <a:custGeom>
              <a:avLst/>
              <a:gdLst/>
              <a:ahLst/>
              <a:cxnLst/>
              <a:rect l="l" t="t" r="r" b="b"/>
              <a:pathLst>
                <a:path w="4897" h="181" extrusionOk="0">
                  <a:moveTo>
                    <a:pt x="89" y="0"/>
                  </a:moveTo>
                  <a:cubicBezTo>
                    <a:pt x="39" y="0"/>
                    <a:pt x="0" y="39"/>
                    <a:pt x="0" y="89"/>
                  </a:cubicBezTo>
                  <a:cubicBezTo>
                    <a:pt x="0" y="137"/>
                    <a:pt x="39" y="180"/>
                    <a:pt x="89" y="180"/>
                  </a:cubicBezTo>
                  <a:lnTo>
                    <a:pt x="4806" y="180"/>
                  </a:lnTo>
                  <a:cubicBezTo>
                    <a:pt x="4854" y="180"/>
                    <a:pt x="4897" y="139"/>
                    <a:pt x="4897" y="89"/>
                  </a:cubicBezTo>
                  <a:cubicBezTo>
                    <a:pt x="4897" y="41"/>
                    <a:pt x="4854" y="0"/>
                    <a:pt x="4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370752" y="3893237"/>
              <a:ext cx="421313" cy="15572"/>
            </a:xfrm>
            <a:custGeom>
              <a:avLst/>
              <a:gdLst/>
              <a:ahLst/>
              <a:cxnLst/>
              <a:rect l="l" t="t" r="r" b="b"/>
              <a:pathLst>
                <a:path w="4897" h="181" extrusionOk="0">
                  <a:moveTo>
                    <a:pt x="89" y="1"/>
                  </a:moveTo>
                  <a:cubicBezTo>
                    <a:pt x="39" y="1"/>
                    <a:pt x="0" y="39"/>
                    <a:pt x="0" y="89"/>
                  </a:cubicBezTo>
                  <a:cubicBezTo>
                    <a:pt x="0" y="140"/>
                    <a:pt x="39" y="181"/>
                    <a:pt x="89" y="181"/>
                  </a:cubicBezTo>
                  <a:lnTo>
                    <a:pt x="4806" y="181"/>
                  </a:lnTo>
                  <a:cubicBezTo>
                    <a:pt x="4854" y="181"/>
                    <a:pt x="4897" y="140"/>
                    <a:pt x="4897" y="89"/>
                  </a:cubicBezTo>
                  <a:cubicBezTo>
                    <a:pt x="4897" y="41"/>
                    <a:pt x="4854" y="1"/>
                    <a:pt x="4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370752" y="3953117"/>
              <a:ext cx="421313" cy="15658"/>
            </a:xfrm>
            <a:custGeom>
              <a:avLst/>
              <a:gdLst/>
              <a:ahLst/>
              <a:cxnLst/>
              <a:rect l="l" t="t" r="r" b="b"/>
              <a:pathLst>
                <a:path w="4897" h="182" extrusionOk="0">
                  <a:moveTo>
                    <a:pt x="89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40"/>
                    <a:pt x="39" y="181"/>
                    <a:pt x="89" y="181"/>
                  </a:cubicBezTo>
                  <a:lnTo>
                    <a:pt x="4806" y="181"/>
                  </a:lnTo>
                  <a:cubicBezTo>
                    <a:pt x="4854" y="181"/>
                    <a:pt x="4897" y="140"/>
                    <a:pt x="4897" y="90"/>
                  </a:cubicBezTo>
                  <a:cubicBezTo>
                    <a:pt x="4897" y="42"/>
                    <a:pt x="4854" y="1"/>
                    <a:pt x="4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370752" y="4013083"/>
              <a:ext cx="421313" cy="15572"/>
            </a:xfrm>
            <a:custGeom>
              <a:avLst/>
              <a:gdLst/>
              <a:ahLst/>
              <a:cxnLst/>
              <a:rect l="l" t="t" r="r" b="b"/>
              <a:pathLst>
                <a:path w="4897" h="181" extrusionOk="0">
                  <a:moveTo>
                    <a:pt x="89" y="0"/>
                  </a:moveTo>
                  <a:cubicBezTo>
                    <a:pt x="39" y="0"/>
                    <a:pt x="0" y="39"/>
                    <a:pt x="0" y="89"/>
                  </a:cubicBezTo>
                  <a:cubicBezTo>
                    <a:pt x="0" y="137"/>
                    <a:pt x="39" y="181"/>
                    <a:pt x="89" y="181"/>
                  </a:cubicBezTo>
                  <a:lnTo>
                    <a:pt x="4806" y="181"/>
                  </a:lnTo>
                  <a:cubicBezTo>
                    <a:pt x="4854" y="181"/>
                    <a:pt x="4897" y="140"/>
                    <a:pt x="4897" y="89"/>
                  </a:cubicBezTo>
                  <a:cubicBezTo>
                    <a:pt x="4897" y="41"/>
                    <a:pt x="4854" y="0"/>
                    <a:pt x="4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366192" y="2104412"/>
              <a:ext cx="440155" cy="440155"/>
            </a:xfrm>
            <a:custGeom>
              <a:avLst/>
              <a:gdLst/>
              <a:ahLst/>
              <a:cxnLst/>
              <a:rect l="l" t="t" r="r" b="b"/>
              <a:pathLst>
                <a:path w="5116" h="5116" extrusionOk="0">
                  <a:moveTo>
                    <a:pt x="2558" y="0"/>
                  </a:moveTo>
                  <a:cubicBezTo>
                    <a:pt x="1146" y="0"/>
                    <a:pt x="0" y="1146"/>
                    <a:pt x="0" y="2558"/>
                  </a:cubicBezTo>
                  <a:cubicBezTo>
                    <a:pt x="0" y="3970"/>
                    <a:pt x="1146" y="5116"/>
                    <a:pt x="2558" y="5116"/>
                  </a:cubicBezTo>
                  <a:cubicBezTo>
                    <a:pt x="3972" y="5116"/>
                    <a:pt x="5116" y="3970"/>
                    <a:pt x="5116" y="2558"/>
                  </a:cubicBezTo>
                  <a:cubicBezTo>
                    <a:pt x="5116" y="1146"/>
                    <a:pt x="3972" y="0"/>
                    <a:pt x="2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580246" y="2176680"/>
              <a:ext cx="69258" cy="153831"/>
            </a:xfrm>
            <a:custGeom>
              <a:avLst/>
              <a:gdLst/>
              <a:ahLst/>
              <a:cxnLst/>
              <a:rect l="l" t="t" r="r" b="b"/>
              <a:pathLst>
                <a:path w="805" h="1788" extrusionOk="0">
                  <a:moveTo>
                    <a:pt x="111" y="1"/>
                  </a:moveTo>
                  <a:cubicBezTo>
                    <a:pt x="75" y="1"/>
                    <a:pt x="44" y="27"/>
                    <a:pt x="41" y="63"/>
                  </a:cubicBezTo>
                  <a:cubicBezTo>
                    <a:pt x="36" y="155"/>
                    <a:pt x="29" y="241"/>
                    <a:pt x="27" y="330"/>
                  </a:cubicBezTo>
                  <a:lnTo>
                    <a:pt x="8" y="832"/>
                  </a:lnTo>
                  <a:cubicBezTo>
                    <a:pt x="3" y="1067"/>
                    <a:pt x="0" y="1319"/>
                    <a:pt x="3" y="1598"/>
                  </a:cubicBezTo>
                  <a:lnTo>
                    <a:pt x="3" y="1718"/>
                  </a:lnTo>
                  <a:cubicBezTo>
                    <a:pt x="3" y="1747"/>
                    <a:pt x="20" y="1776"/>
                    <a:pt x="51" y="1783"/>
                  </a:cubicBezTo>
                  <a:cubicBezTo>
                    <a:pt x="56" y="1788"/>
                    <a:pt x="65" y="1788"/>
                    <a:pt x="72" y="1788"/>
                  </a:cubicBezTo>
                  <a:cubicBezTo>
                    <a:pt x="92" y="1788"/>
                    <a:pt x="113" y="1778"/>
                    <a:pt x="128" y="1756"/>
                  </a:cubicBezTo>
                  <a:lnTo>
                    <a:pt x="197" y="1660"/>
                  </a:lnTo>
                  <a:cubicBezTo>
                    <a:pt x="303" y="1519"/>
                    <a:pt x="401" y="1379"/>
                    <a:pt x="497" y="1238"/>
                  </a:cubicBezTo>
                  <a:lnTo>
                    <a:pt x="553" y="1158"/>
                  </a:lnTo>
                  <a:cubicBezTo>
                    <a:pt x="581" y="1115"/>
                    <a:pt x="615" y="1070"/>
                    <a:pt x="644" y="1022"/>
                  </a:cubicBezTo>
                  <a:lnTo>
                    <a:pt x="692" y="947"/>
                  </a:lnTo>
                  <a:cubicBezTo>
                    <a:pt x="723" y="899"/>
                    <a:pt x="757" y="851"/>
                    <a:pt x="786" y="798"/>
                  </a:cubicBezTo>
                  <a:cubicBezTo>
                    <a:pt x="805" y="769"/>
                    <a:pt x="798" y="731"/>
                    <a:pt x="769" y="707"/>
                  </a:cubicBezTo>
                  <a:cubicBezTo>
                    <a:pt x="756" y="699"/>
                    <a:pt x="742" y="695"/>
                    <a:pt x="728" y="695"/>
                  </a:cubicBezTo>
                  <a:cubicBezTo>
                    <a:pt x="709" y="695"/>
                    <a:pt x="689" y="703"/>
                    <a:pt x="675" y="719"/>
                  </a:cubicBezTo>
                  <a:lnTo>
                    <a:pt x="557" y="853"/>
                  </a:lnTo>
                  <a:lnTo>
                    <a:pt x="505" y="921"/>
                  </a:lnTo>
                  <a:cubicBezTo>
                    <a:pt x="469" y="961"/>
                    <a:pt x="435" y="1005"/>
                    <a:pt x="401" y="1046"/>
                  </a:cubicBezTo>
                  <a:lnTo>
                    <a:pt x="341" y="1120"/>
                  </a:lnTo>
                  <a:cubicBezTo>
                    <a:pt x="301" y="1173"/>
                    <a:pt x="260" y="1223"/>
                    <a:pt x="219" y="1274"/>
                  </a:cubicBezTo>
                  <a:cubicBezTo>
                    <a:pt x="219" y="1127"/>
                    <a:pt x="216" y="981"/>
                    <a:pt x="212" y="829"/>
                  </a:cubicBezTo>
                  <a:lnTo>
                    <a:pt x="200" y="445"/>
                  </a:lnTo>
                  <a:lnTo>
                    <a:pt x="195" y="323"/>
                  </a:lnTo>
                  <a:cubicBezTo>
                    <a:pt x="192" y="236"/>
                    <a:pt x="185" y="152"/>
                    <a:pt x="180" y="63"/>
                  </a:cubicBezTo>
                  <a:cubicBezTo>
                    <a:pt x="176" y="27"/>
                    <a:pt x="147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84" name="Google Shape;1184;p47"/>
            <p:cNvGrpSpPr/>
            <p:nvPr/>
          </p:nvGrpSpPr>
          <p:grpSpPr>
            <a:xfrm>
              <a:off x="1385206" y="2122995"/>
              <a:ext cx="402727" cy="402555"/>
              <a:chOff x="1385206" y="2122995"/>
              <a:chExt cx="402727" cy="402555"/>
            </a:xfrm>
          </p:grpSpPr>
          <p:sp>
            <p:nvSpPr>
              <p:cNvPr id="1185" name="Google Shape;1185;p47"/>
              <p:cNvSpPr/>
              <p:nvPr/>
            </p:nvSpPr>
            <p:spPr>
              <a:xfrm>
                <a:off x="1578353" y="2122995"/>
                <a:ext cx="16433" cy="3622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21" extrusionOk="0">
                    <a:moveTo>
                      <a:pt x="73" y="1"/>
                    </a:moveTo>
                    <a:cubicBezTo>
                      <a:pt x="34" y="1"/>
                      <a:pt x="3" y="29"/>
                      <a:pt x="3" y="70"/>
                    </a:cubicBezTo>
                    <a:lnTo>
                      <a:pt x="3" y="351"/>
                    </a:lnTo>
                    <a:cubicBezTo>
                      <a:pt x="1" y="387"/>
                      <a:pt x="34" y="421"/>
                      <a:pt x="73" y="421"/>
                    </a:cubicBezTo>
                    <a:lnTo>
                      <a:pt x="121" y="421"/>
                    </a:lnTo>
                    <a:cubicBezTo>
                      <a:pt x="159" y="421"/>
                      <a:pt x="190" y="392"/>
                      <a:pt x="190" y="351"/>
                    </a:cubicBezTo>
                    <a:lnTo>
                      <a:pt x="190" y="70"/>
                    </a:lnTo>
                    <a:cubicBezTo>
                      <a:pt x="190" y="29"/>
                      <a:pt x="15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6" name="Google Shape;1186;p47"/>
              <p:cNvSpPr/>
              <p:nvPr/>
            </p:nvSpPr>
            <p:spPr>
              <a:xfrm>
                <a:off x="1578353" y="2489501"/>
                <a:ext cx="16003" cy="3604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19" extrusionOk="0">
                    <a:moveTo>
                      <a:pt x="70" y="1"/>
                    </a:moveTo>
                    <a:cubicBezTo>
                      <a:pt x="30" y="1"/>
                      <a:pt x="1" y="30"/>
                      <a:pt x="1" y="70"/>
                    </a:cubicBezTo>
                    <a:lnTo>
                      <a:pt x="1" y="349"/>
                    </a:lnTo>
                    <a:cubicBezTo>
                      <a:pt x="1" y="387"/>
                      <a:pt x="30" y="419"/>
                      <a:pt x="70" y="419"/>
                    </a:cubicBezTo>
                    <a:lnTo>
                      <a:pt x="118" y="419"/>
                    </a:lnTo>
                    <a:cubicBezTo>
                      <a:pt x="157" y="419"/>
                      <a:pt x="186" y="387"/>
                      <a:pt x="186" y="349"/>
                    </a:cubicBezTo>
                    <a:lnTo>
                      <a:pt x="186" y="70"/>
                    </a:lnTo>
                    <a:cubicBezTo>
                      <a:pt x="186" y="34"/>
                      <a:pt x="157" y="1"/>
                      <a:pt x="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47"/>
              <p:cNvSpPr/>
              <p:nvPr/>
            </p:nvSpPr>
            <p:spPr>
              <a:xfrm>
                <a:off x="1751712" y="2316400"/>
                <a:ext cx="36221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8" extrusionOk="0">
                    <a:moveTo>
                      <a:pt x="68" y="0"/>
                    </a:moveTo>
                    <a:cubicBezTo>
                      <a:pt x="29" y="0"/>
                      <a:pt x="1" y="32"/>
                      <a:pt x="1" y="70"/>
                    </a:cubicBezTo>
                    <a:lnTo>
                      <a:pt x="1" y="118"/>
                    </a:lnTo>
                    <a:cubicBezTo>
                      <a:pt x="1" y="156"/>
                      <a:pt x="29" y="188"/>
                      <a:pt x="68" y="188"/>
                    </a:cubicBezTo>
                    <a:lnTo>
                      <a:pt x="351" y="188"/>
                    </a:lnTo>
                    <a:cubicBezTo>
                      <a:pt x="390" y="188"/>
                      <a:pt x="421" y="156"/>
                      <a:pt x="421" y="118"/>
                    </a:cubicBezTo>
                    <a:lnTo>
                      <a:pt x="421" y="70"/>
                    </a:lnTo>
                    <a:cubicBezTo>
                      <a:pt x="421" y="32"/>
                      <a:pt x="390" y="0"/>
                      <a:pt x="3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47"/>
              <p:cNvSpPr/>
              <p:nvPr/>
            </p:nvSpPr>
            <p:spPr>
              <a:xfrm>
                <a:off x="1385206" y="2316400"/>
                <a:ext cx="36049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88" extrusionOk="0">
                    <a:moveTo>
                      <a:pt x="70" y="0"/>
                    </a:moveTo>
                    <a:cubicBezTo>
                      <a:pt x="29" y="0"/>
                      <a:pt x="0" y="32"/>
                      <a:pt x="0" y="70"/>
                    </a:cubicBezTo>
                    <a:lnTo>
                      <a:pt x="0" y="118"/>
                    </a:lnTo>
                    <a:cubicBezTo>
                      <a:pt x="0" y="156"/>
                      <a:pt x="29" y="188"/>
                      <a:pt x="70" y="188"/>
                    </a:cubicBezTo>
                    <a:lnTo>
                      <a:pt x="349" y="188"/>
                    </a:lnTo>
                    <a:cubicBezTo>
                      <a:pt x="387" y="188"/>
                      <a:pt x="418" y="156"/>
                      <a:pt x="418" y="118"/>
                    </a:cubicBezTo>
                    <a:lnTo>
                      <a:pt x="418" y="70"/>
                    </a:lnTo>
                    <a:cubicBezTo>
                      <a:pt x="418" y="32"/>
                      <a:pt x="387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47"/>
              <p:cNvSpPr/>
              <p:nvPr/>
            </p:nvSpPr>
            <p:spPr>
              <a:xfrm>
                <a:off x="1700694" y="2179347"/>
                <a:ext cx="30628" cy="3054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5" extrusionOk="0">
                    <a:moveTo>
                      <a:pt x="271" y="1"/>
                    </a:moveTo>
                    <a:cubicBezTo>
                      <a:pt x="253" y="1"/>
                      <a:pt x="235" y="7"/>
                      <a:pt x="221" y="20"/>
                    </a:cubicBezTo>
                    <a:lnTo>
                      <a:pt x="22" y="220"/>
                    </a:lnTo>
                    <a:cubicBezTo>
                      <a:pt x="10" y="232"/>
                      <a:pt x="0" y="248"/>
                      <a:pt x="0" y="268"/>
                    </a:cubicBezTo>
                    <a:cubicBezTo>
                      <a:pt x="0" y="284"/>
                      <a:pt x="8" y="304"/>
                      <a:pt x="22" y="316"/>
                    </a:cubicBezTo>
                    <a:lnTo>
                      <a:pt x="41" y="333"/>
                    </a:lnTo>
                    <a:cubicBezTo>
                      <a:pt x="56" y="345"/>
                      <a:pt x="70" y="354"/>
                      <a:pt x="89" y="354"/>
                    </a:cubicBezTo>
                    <a:cubicBezTo>
                      <a:pt x="106" y="354"/>
                      <a:pt x="125" y="349"/>
                      <a:pt x="137" y="333"/>
                    </a:cubicBezTo>
                    <a:lnTo>
                      <a:pt x="334" y="136"/>
                    </a:lnTo>
                    <a:cubicBezTo>
                      <a:pt x="346" y="124"/>
                      <a:pt x="356" y="104"/>
                      <a:pt x="356" y="88"/>
                    </a:cubicBezTo>
                    <a:cubicBezTo>
                      <a:pt x="356" y="68"/>
                      <a:pt x="349" y="52"/>
                      <a:pt x="334" y="40"/>
                    </a:cubicBezTo>
                    <a:lnTo>
                      <a:pt x="320" y="20"/>
                    </a:lnTo>
                    <a:cubicBezTo>
                      <a:pt x="307" y="7"/>
                      <a:pt x="289" y="1"/>
                      <a:pt x="2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0" name="Google Shape;1190;p47"/>
              <p:cNvSpPr/>
              <p:nvPr/>
            </p:nvSpPr>
            <p:spPr>
              <a:xfrm>
                <a:off x="1441386" y="2438655"/>
                <a:ext cx="30628" cy="3054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5" extrusionOk="0">
                    <a:moveTo>
                      <a:pt x="271" y="0"/>
                    </a:moveTo>
                    <a:cubicBezTo>
                      <a:pt x="253" y="0"/>
                      <a:pt x="235" y="7"/>
                      <a:pt x="221" y="20"/>
                    </a:cubicBezTo>
                    <a:lnTo>
                      <a:pt x="22" y="220"/>
                    </a:lnTo>
                    <a:cubicBezTo>
                      <a:pt x="10" y="232"/>
                      <a:pt x="1" y="248"/>
                      <a:pt x="1" y="268"/>
                    </a:cubicBezTo>
                    <a:cubicBezTo>
                      <a:pt x="1" y="284"/>
                      <a:pt x="8" y="304"/>
                      <a:pt x="22" y="316"/>
                    </a:cubicBezTo>
                    <a:lnTo>
                      <a:pt x="41" y="332"/>
                    </a:lnTo>
                    <a:cubicBezTo>
                      <a:pt x="56" y="344"/>
                      <a:pt x="70" y="354"/>
                      <a:pt x="89" y="354"/>
                    </a:cubicBezTo>
                    <a:cubicBezTo>
                      <a:pt x="106" y="354"/>
                      <a:pt x="125" y="349"/>
                      <a:pt x="137" y="332"/>
                    </a:cubicBezTo>
                    <a:lnTo>
                      <a:pt x="334" y="135"/>
                    </a:lnTo>
                    <a:cubicBezTo>
                      <a:pt x="346" y="123"/>
                      <a:pt x="356" y="104"/>
                      <a:pt x="356" y="87"/>
                    </a:cubicBezTo>
                    <a:cubicBezTo>
                      <a:pt x="356" y="68"/>
                      <a:pt x="349" y="51"/>
                      <a:pt x="334" y="39"/>
                    </a:cubicBezTo>
                    <a:lnTo>
                      <a:pt x="320" y="20"/>
                    </a:lnTo>
                    <a:cubicBezTo>
                      <a:pt x="307" y="7"/>
                      <a:pt x="289" y="0"/>
                      <a:pt x="2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47"/>
              <p:cNvSpPr/>
              <p:nvPr/>
            </p:nvSpPr>
            <p:spPr>
              <a:xfrm>
                <a:off x="1700436" y="2438655"/>
                <a:ext cx="30714" cy="30284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52" extrusionOk="0">
                    <a:moveTo>
                      <a:pt x="90" y="0"/>
                    </a:moveTo>
                    <a:cubicBezTo>
                      <a:pt x="72" y="0"/>
                      <a:pt x="54" y="7"/>
                      <a:pt x="39" y="20"/>
                    </a:cubicBezTo>
                    <a:lnTo>
                      <a:pt x="23" y="37"/>
                    </a:lnTo>
                    <a:cubicBezTo>
                      <a:pt x="11" y="49"/>
                      <a:pt x="1" y="66"/>
                      <a:pt x="1" y="85"/>
                    </a:cubicBezTo>
                    <a:cubicBezTo>
                      <a:pt x="1" y="102"/>
                      <a:pt x="6" y="121"/>
                      <a:pt x="23" y="133"/>
                    </a:cubicBezTo>
                    <a:lnTo>
                      <a:pt x="220" y="330"/>
                    </a:lnTo>
                    <a:cubicBezTo>
                      <a:pt x="236" y="344"/>
                      <a:pt x="251" y="352"/>
                      <a:pt x="268" y="352"/>
                    </a:cubicBezTo>
                    <a:cubicBezTo>
                      <a:pt x="287" y="352"/>
                      <a:pt x="304" y="344"/>
                      <a:pt x="316" y="330"/>
                    </a:cubicBezTo>
                    <a:lnTo>
                      <a:pt x="335" y="313"/>
                    </a:lnTo>
                    <a:cubicBezTo>
                      <a:pt x="347" y="301"/>
                      <a:pt x="356" y="282"/>
                      <a:pt x="356" y="265"/>
                    </a:cubicBezTo>
                    <a:cubicBezTo>
                      <a:pt x="356" y="246"/>
                      <a:pt x="349" y="229"/>
                      <a:pt x="335" y="217"/>
                    </a:cubicBezTo>
                    <a:lnTo>
                      <a:pt x="140" y="20"/>
                    </a:lnTo>
                    <a:cubicBezTo>
                      <a:pt x="126" y="7"/>
                      <a:pt x="108" y="0"/>
                      <a:pt x="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47"/>
              <p:cNvSpPr/>
              <p:nvPr/>
            </p:nvSpPr>
            <p:spPr>
              <a:xfrm>
                <a:off x="1441386" y="2179347"/>
                <a:ext cx="30628" cy="3054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5" extrusionOk="0">
                    <a:moveTo>
                      <a:pt x="91" y="1"/>
                    </a:moveTo>
                    <a:cubicBezTo>
                      <a:pt x="73" y="1"/>
                      <a:pt x="55" y="7"/>
                      <a:pt x="41" y="20"/>
                    </a:cubicBezTo>
                    <a:lnTo>
                      <a:pt x="22" y="40"/>
                    </a:lnTo>
                    <a:cubicBezTo>
                      <a:pt x="10" y="52"/>
                      <a:pt x="1" y="68"/>
                      <a:pt x="1" y="88"/>
                    </a:cubicBezTo>
                    <a:cubicBezTo>
                      <a:pt x="1" y="104"/>
                      <a:pt x="8" y="124"/>
                      <a:pt x="22" y="136"/>
                    </a:cubicBezTo>
                    <a:lnTo>
                      <a:pt x="221" y="333"/>
                    </a:lnTo>
                    <a:cubicBezTo>
                      <a:pt x="236" y="349"/>
                      <a:pt x="250" y="354"/>
                      <a:pt x="269" y="354"/>
                    </a:cubicBezTo>
                    <a:cubicBezTo>
                      <a:pt x="286" y="354"/>
                      <a:pt x="306" y="349"/>
                      <a:pt x="318" y="333"/>
                    </a:cubicBezTo>
                    <a:lnTo>
                      <a:pt x="334" y="316"/>
                    </a:lnTo>
                    <a:cubicBezTo>
                      <a:pt x="346" y="304"/>
                      <a:pt x="356" y="284"/>
                      <a:pt x="356" y="268"/>
                    </a:cubicBezTo>
                    <a:cubicBezTo>
                      <a:pt x="356" y="248"/>
                      <a:pt x="349" y="232"/>
                      <a:pt x="334" y="220"/>
                    </a:cubicBezTo>
                    <a:lnTo>
                      <a:pt x="140" y="20"/>
                    </a:lnTo>
                    <a:cubicBezTo>
                      <a:pt x="127" y="7"/>
                      <a:pt x="109" y="1"/>
                      <a:pt x="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1728966" y="3307743"/>
            <a:ext cx="5315890" cy="1407380"/>
          </a:xfrm>
          <a:prstGeom prst="rect">
            <a:avLst/>
          </a:prstGeom>
          <a:solidFill>
            <a:srgbClr val="F5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1111;p47"/>
          <p:cNvSpPr txBox="1"/>
          <p:nvPr/>
        </p:nvSpPr>
        <p:spPr>
          <a:xfrm>
            <a:off x="2422983" y="680718"/>
            <a:ext cx="5064614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60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rete Round" panose="02000503050000020004"/>
              <a:buNone/>
              <a:defRPr sz="3000" b="1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r>
              <a:rPr lang="vi-VN" altLang="en-GB" dirty="0">
                <a:latin typeface="+mj-lt"/>
              </a:rPr>
              <a:t>Xin cảm ơn quý thầy cô trong hội đồng</a:t>
            </a:r>
            <a:r>
              <a:rPr lang="en-US" altLang="vi-VN" dirty="0">
                <a:latin typeface="+mj-lt"/>
              </a:rPr>
              <a:t> </a:t>
            </a:r>
            <a:r>
              <a:rPr lang="vi-VN" altLang="en-US" dirty="0">
                <a:latin typeface="+mj-lt"/>
              </a:rPr>
              <a:t>đã lắng nghe</a:t>
            </a:r>
            <a:r>
              <a:rPr lang="vi-VN" dirty="0">
                <a:latin typeface="+mj-lt"/>
              </a:rPr>
              <a:t>!</a:t>
            </a:r>
            <a:endParaRPr lang="vi-VN" dirty="0">
              <a:latin typeface="+mj-lt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407051" y="1797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NỘI DUNG TRÌNH BÀY</a:t>
            </a:r>
            <a:endParaRPr b="1" dirty="0">
              <a:latin typeface="Times New Roman" panose="02020603050405020304" pitchFamily="18" charset="0"/>
              <a:ea typeface="Cascadia Mono SemiBold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569" name="Google Shape;569;p35"/>
          <p:cNvSpPr txBox="1">
            <a:spLocks noGrp="1"/>
          </p:cNvSpPr>
          <p:nvPr>
            <p:ph type="subTitle" idx="5"/>
          </p:nvPr>
        </p:nvSpPr>
        <p:spPr>
          <a:xfrm>
            <a:off x="2228826" y="147589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1" name="Google Shape;591;p35"/>
          <p:cNvGrpSpPr/>
          <p:nvPr/>
        </p:nvGrpSpPr>
        <p:grpSpPr>
          <a:xfrm>
            <a:off x="-284001" y="2201146"/>
            <a:ext cx="1544364" cy="2563221"/>
            <a:chOff x="-4649000" y="-301312"/>
            <a:chExt cx="2811002" cy="4665492"/>
          </a:xfrm>
        </p:grpSpPr>
        <p:sp>
          <p:nvSpPr>
            <p:cNvPr id="592" name="Google Shape;592;p35"/>
            <p:cNvSpPr/>
            <p:nvPr/>
          </p:nvSpPr>
          <p:spPr>
            <a:xfrm>
              <a:off x="-4296378" y="1697508"/>
              <a:ext cx="1866149" cy="1912131"/>
            </a:xfrm>
            <a:custGeom>
              <a:avLst/>
              <a:gdLst/>
              <a:ahLst/>
              <a:cxnLst/>
              <a:rect l="l" t="t" r="r" b="b"/>
              <a:pathLst>
                <a:path w="6737" h="6903" extrusionOk="0">
                  <a:moveTo>
                    <a:pt x="2078" y="1"/>
                  </a:moveTo>
                  <a:lnTo>
                    <a:pt x="1" y="6326"/>
                  </a:lnTo>
                  <a:lnTo>
                    <a:pt x="3147" y="6903"/>
                  </a:lnTo>
                  <a:lnTo>
                    <a:pt x="4042" y="4681"/>
                  </a:lnTo>
                  <a:cubicBezTo>
                    <a:pt x="4042" y="4681"/>
                    <a:pt x="6737" y="3485"/>
                    <a:pt x="6722" y="1077"/>
                  </a:cubicBezTo>
                  <a:lnTo>
                    <a:pt x="2078" y="1"/>
                  </a:lnTo>
                  <a:close/>
                </a:path>
              </a:pathLst>
            </a:custGeom>
            <a:solidFill>
              <a:srgbClr val="ED9D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-3705535" y="-301312"/>
              <a:ext cx="1646488" cy="2738422"/>
            </a:xfrm>
            <a:custGeom>
              <a:avLst/>
              <a:gdLst/>
              <a:ahLst/>
              <a:cxnLst/>
              <a:rect l="l" t="t" r="r" b="b"/>
              <a:pathLst>
                <a:path w="5944" h="9886" extrusionOk="0">
                  <a:moveTo>
                    <a:pt x="1435" y="0"/>
                  </a:moveTo>
                  <a:cubicBezTo>
                    <a:pt x="1203" y="0"/>
                    <a:pt x="1002" y="173"/>
                    <a:pt x="978" y="409"/>
                  </a:cubicBezTo>
                  <a:lnTo>
                    <a:pt x="29" y="8927"/>
                  </a:lnTo>
                  <a:cubicBezTo>
                    <a:pt x="0" y="9181"/>
                    <a:pt x="183" y="9407"/>
                    <a:pt x="435" y="9436"/>
                  </a:cubicBezTo>
                  <a:lnTo>
                    <a:pt x="4460" y="9883"/>
                  </a:lnTo>
                  <a:cubicBezTo>
                    <a:pt x="4476" y="9884"/>
                    <a:pt x="4493" y="9885"/>
                    <a:pt x="4509" y="9885"/>
                  </a:cubicBezTo>
                  <a:cubicBezTo>
                    <a:pt x="4741" y="9885"/>
                    <a:pt x="4942" y="9712"/>
                    <a:pt x="4966" y="9477"/>
                  </a:cubicBezTo>
                  <a:lnTo>
                    <a:pt x="5915" y="959"/>
                  </a:lnTo>
                  <a:cubicBezTo>
                    <a:pt x="5944" y="706"/>
                    <a:pt x="5764" y="478"/>
                    <a:pt x="5512" y="449"/>
                  </a:cubicBezTo>
                  <a:lnTo>
                    <a:pt x="1484" y="3"/>
                  </a:lnTo>
                  <a:cubicBezTo>
                    <a:pt x="1468" y="1"/>
                    <a:pt x="145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-3639055" y="-253669"/>
              <a:ext cx="1530148" cy="2453666"/>
            </a:xfrm>
            <a:custGeom>
              <a:avLst/>
              <a:gdLst/>
              <a:ahLst/>
              <a:cxnLst/>
              <a:rect l="l" t="t" r="r" b="b"/>
              <a:pathLst>
                <a:path w="5524" h="8858" extrusionOk="0">
                  <a:moveTo>
                    <a:pt x="1335" y="1"/>
                  </a:moveTo>
                  <a:cubicBezTo>
                    <a:pt x="1105" y="1"/>
                    <a:pt x="906" y="173"/>
                    <a:pt x="882" y="407"/>
                  </a:cubicBezTo>
                  <a:lnTo>
                    <a:pt x="0" y="8344"/>
                  </a:lnTo>
                  <a:lnTo>
                    <a:pt x="4611" y="8858"/>
                  </a:lnTo>
                  <a:lnTo>
                    <a:pt x="5493" y="921"/>
                  </a:lnTo>
                  <a:cubicBezTo>
                    <a:pt x="5524" y="669"/>
                    <a:pt x="5339" y="441"/>
                    <a:pt x="5087" y="414"/>
                  </a:cubicBezTo>
                  <a:lnTo>
                    <a:pt x="1388" y="4"/>
                  </a:lnTo>
                  <a:cubicBezTo>
                    <a:pt x="1371" y="2"/>
                    <a:pt x="1353" y="1"/>
                    <a:pt x="1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-3093641" y="2168129"/>
              <a:ext cx="160660" cy="152073"/>
            </a:xfrm>
            <a:custGeom>
              <a:avLst/>
              <a:gdLst/>
              <a:ahLst/>
              <a:cxnLst/>
              <a:rect l="l" t="t" r="r" b="b"/>
              <a:pathLst>
                <a:path w="580" h="549" extrusionOk="0">
                  <a:moveTo>
                    <a:pt x="287" y="0"/>
                  </a:moveTo>
                  <a:cubicBezTo>
                    <a:pt x="150" y="0"/>
                    <a:pt x="31" y="104"/>
                    <a:pt x="15" y="245"/>
                  </a:cubicBezTo>
                  <a:cubicBezTo>
                    <a:pt x="1" y="394"/>
                    <a:pt x="109" y="528"/>
                    <a:pt x="257" y="547"/>
                  </a:cubicBezTo>
                  <a:cubicBezTo>
                    <a:pt x="267" y="548"/>
                    <a:pt x="276" y="549"/>
                    <a:pt x="285" y="549"/>
                  </a:cubicBezTo>
                  <a:cubicBezTo>
                    <a:pt x="424" y="549"/>
                    <a:pt x="544" y="445"/>
                    <a:pt x="560" y="305"/>
                  </a:cubicBezTo>
                  <a:cubicBezTo>
                    <a:pt x="579" y="153"/>
                    <a:pt x="471" y="19"/>
                    <a:pt x="318" y="2"/>
                  </a:cubicBezTo>
                  <a:cubicBezTo>
                    <a:pt x="307" y="1"/>
                    <a:pt x="297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-3047105" y="2212171"/>
              <a:ext cx="66757" cy="63987"/>
            </a:xfrm>
            <a:custGeom>
              <a:avLst/>
              <a:gdLst/>
              <a:ahLst/>
              <a:cxnLst/>
              <a:rect l="l" t="t" r="r" b="b"/>
              <a:pathLst>
                <a:path w="241" h="231" extrusionOk="0">
                  <a:moveTo>
                    <a:pt x="119" y="1"/>
                  </a:moveTo>
                  <a:cubicBezTo>
                    <a:pt x="60" y="1"/>
                    <a:pt x="12" y="44"/>
                    <a:pt x="5" y="102"/>
                  </a:cubicBezTo>
                  <a:cubicBezTo>
                    <a:pt x="1" y="167"/>
                    <a:pt x="44" y="223"/>
                    <a:pt x="109" y="230"/>
                  </a:cubicBezTo>
                  <a:cubicBezTo>
                    <a:pt x="112" y="230"/>
                    <a:pt x="115" y="230"/>
                    <a:pt x="118" y="230"/>
                  </a:cubicBezTo>
                  <a:cubicBezTo>
                    <a:pt x="177" y="230"/>
                    <a:pt x="229" y="186"/>
                    <a:pt x="234" y="126"/>
                  </a:cubicBezTo>
                  <a:cubicBezTo>
                    <a:pt x="241" y="64"/>
                    <a:pt x="195" y="6"/>
                    <a:pt x="133" y="2"/>
                  </a:cubicBezTo>
                  <a:cubicBezTo>
                    <a:pt x="128" y="1"/>
                    <a:pt x="12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-3013865" y="1996667"/>
              <a:ext cx="50137" cy="47921"/>
            </a:xfrm>
            <a:custGeom>
              <a:avLst/>
              <a:gdLst/>
              <a:ahLst/>
              <a:cxnLst/>
              <a:rect l="l" t="t" r="r" b="b"/>
              <a:pathLst>
                <a:path w="181" h="173" extrusionOk="0">
                  <a:moveTo>
                    <a:pt x="89" y="1"/>
                  </a:moveTo>
                  <a:cubicBezTo>
                    <a:pt x="46" y="1"/>
                    <a:pt x="12" y="32"/>
                    <a:pt x="5" y="76"/>
                  </a:cubicBezTo>
                  <a:cubicBezTo>
                    <a:pt x="1" y="124"/>
                    <a:pt x="32" y="167"/>
                    <a:pt x="80" y="172"/>
                  </a:cubicBezTo>
                  <a:cubicBezTo>
                    <a:pt x="84" y="173"/>
                    <a:pt x="89" y="173"/>
                    <a:pt x="93" y="173"/>
                  </a:cubicBezTo>
                  <a:cubicBezTo>
                    <a:pt x="136" y="173"/>
                    <a:pt x="172" y="141"/>
                    <a:pt x="176" y="98"/>
                  </a:cubicBezTo>
                  <a:cubicBezTo>
                    <a:pt x="181" y="50"/>
                    <a:pt x="147" y="6"/>
                    <a:pt x="102" y="2"/>
                  </a:cubicBezTo>
                  <a:cubicBezTo>
                    <a:pt x="97" y="1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-3089763" y="1987526"/>
              <a:ext cx="50968" cy="48475"/>
            </a:xfrm>
            <a:custGeom>
              <a:avLst/>
              <a:gdLst/>
              <a:ahLst/>
              <a:cxnLst/>
              <a:rect l="l" t="t" r="r" b="b"/>
              <a:pathLst>
                <a:path w="184" h="175" extrusionOk="0">
                  <a:moveTo>
                    <a:pt x="93" y="0"/>
                  </a:moveTo>
                  <a:cubicBezTo>
                    <a:pt x="49" y="0"/>
                    <a:pt x="12" y="33"/>
                    <a:pt x="6" y="78"/>
                  </a:cubicBezTo>
                  <a:cubicBezTo>
                    <a:pt x="1" y="126"/>
                    <a:pt x="35" y="167"/>
                    <a:pt x="83" y="174"/>
                  </a:cubicBezTo>
                  <a:cubicBezTo>
                    <a:pt x="86" y="174"/>
                    <a:pt x="89" y="174"/>
                    <a:pt x="92" y="174"/>
                  </a:cubicBezTo>
                  <a:cubicBezTo>
                    <a:pt x="136" y="174"/>
                    <a:pt x="172" y="142"/>
                    <a:pt x="179" y="97"/>
                  </a:cubicBezTo>
                  <a:cubicBezTo>
                    <a:pt x="183" y="54"/>
                    <a:pt x="147" y="11"/>
                    <a:pt x="102" y="1"/>
                  </a:cubicBezTo>
                  <a:cubicBezTo>
                    <a:pt x="99" y="1"/>
                    <a:pt x="96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-2938520" y="2004700"/>
              <a:ext cx="50137" cy="484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4" y="1"/>
                  </a:moveTo>
                  <a:cubicBezTo>
                    <a:pt x="50" y="1"/>
                    <a:pt x="12" y="33"/>
                    <a:pt x="7" y="78"/>
                  </a:cubicBezTo>
                  <a:cubicBezTo>
                    <a:pt x="0" y="126"/>
                    <a:pt x="34" y="167"/>
                    <a:pt x="82" y="174"/>
                  </a:cubicBezTo>
                  <a:cubicBezTo>
                    <a:pt x="85" y="175"/>
                    <a:pt x="88" y="175"/>
                    <a:pt x="91" y="175"/>
                  </a:cubicBezTo>
                  <a:cubicBezTo>
                    <a:pt x="135" y="175"/>
                    <a:pt x="173" y="142"/>
                    <a:pt x="178" y="97"/>
                  </a:cubicBezTo>
                  <a:cubicBezTo>
                    <a:pt x="180" y="52"/>
                    <a:pt x="149" y="9"/>
                    <a:pt x="103" y="1"/>
                  </a:cubicBezTo>
                  <a:cubicBezTo>
                    <a:pt x="100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-3242667" y="581482"/>
              <a:ext cx="785295" cy="645964"/>
            </a:xfrm>
            <a:custGeom>
              <a:avLst/>
              <a:gdLst/>
              <a:ahLst/>
              <a:cxnLst/>
              <a:rect l="l" t="t" r="r" b="b"/>
              <a:pathLst>
                <a:path w="2835" h="2332" extrusionOk="0">
                  <a:moveTo>
                    <a:pt x="294" y="0"/>
                  </a:moveTo>
                  <a:lnTo>
                    <a:pt x="1" y="1950"/>
                  </a:lnTo>
                  <a:lnTo>
                    <a:pt x="2541" y="2332"/>
                  </a:lnTo>
                  <a:lnTo>
                    <a:pt x="2834" y="38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-3319673" y="372625"/>
              <a:ext cx="993322" cy="508572"/>
            </a:xfrm>
            <a:custGeom>
              <a:avLst/>
              <a:gdLst/>
              <a:ahLst/>
              <a:cxnLst/>
              <a:rect l="l" t="t" r="r" b="b"/>
              <a:pathLst>
                <a:path w="3586" h="1836" extrusionOk="0">
                  <a:moveTo>
                    <a:pt x="833" y="0"/>
                  </a:moveTo>
                  <a:lnTo>
                    <a:pt x="19" y="1076"/>
                  </a:lnTo>
                  <a:cubicBezTo>
                    <a:pt x="0" y="1218"/>
                    <a:pt x="91" y="1350"/>
                    <a:pt x="231" y="1371"/>
                  </a:cubicBezTo>
                  <a:cubicBezTo>
                    <a:pt x="241" y="1373"/>
                    <a:pt x="252" y="1373"/>
                    <a:pt x="263" y="1373"/>
                  </a:cubicBezTo>
                  <a:cubicBezTo>
                    <a:pt x="344" y="1373"/>
                    <a:pt x="420" y="1334"/>
                    <a:pt x="471" y="1268"/>
                  </a:cubicBezTo>
                  <a:cubicBezTo>
                    <a:pt x="500" y="1355"/>
                    <a:pt x="572" y="1422"/>
                    <a:pt x="668" y="1436"/>
                  </a:cubicBezTo>
                  <a:cubicBezTo>
                    <a:pt x="680" y="1438"/>
                    <a:pt x="693" y="1439"/>
                    <a:pt x="705" y="1439"/>
                  </a:cubicBezTo>
                  <a:cubicBezTo>
                    <a:pt x="786" y="1439"/>
                    <a:pt x="862" y="1400"/>
                    <a:pt x="908" y="1335"/>
                  </a:cubicBezTo>
                  <a:cubicBezTo>
                    <a:pt x="939" y="1422"/>
                    <a:pt x="1013" y="1487"/>
                    <a:pt x="1107" y="1503"/>
                  </a:cubicBezTo>
                  <a:cubicBezTo>
                    <a:pt x="1118" y="1505"/>
                    <a:pt x="1129" y="1505"/>
                    <a:pt x="1140" y="1505"/>
                  </a:cubicBezTo>
                  <a:cubicBezTo>
                    <a:pt x="1221" y="1505"/>
                    <a:pt x="1298" y="1466"/>
                    <a:pt x="1347" y="1400"/>
                  </a:cubicBezTo>
                  <a:cubicBezTo>
                    <a:pt x="1376" y="1487"/>
                    <a:pt x="1448" y="1554"/>
                    <a:pt x="1544" y="1568"/>
                  </a:cubicBezTo>
                  <a:cubicBezTo>
                    <a:pt x="1557" y="1570"/>
                    <a:pt x="1569" y="1571"/>
                    <a:pt x="1582" y="1571"/>
                  </a:cubicBezTo>
                  <a:cubicBezTo>
                    <a:pt x="1662" y="1571"/>
                    <a:pt x="1739" y="1532"/>
                    <a:pt x="1784" y="1467"/>
                  </a:cubicBezTo>
                  <a:cubicBezTo>
                    <a:pt x="1816" y="1554"/>
                    <a:pt x="1890" y="1619"/>
                    <a:pt x="1984" y="1635"/>
                  </a:cubicBezTo>
                  <a:cubicBezTo>
                    <a:pt x="1995" y="1637"/>
                    <a:pt x="2005" y="1638"/>
                    <a:pt x="2016" y="1638"/>
                  </a:cubicBezTo>
                  <a:cubicBezTo>
                    <a:pt x="2098" y="1638"/>
                    <a:pt x="2175" y="1598"/>
                    <a:pt x="2224" y="1532"/>
                  </a:cubicBezTo>
                  <a:cubicBezTo>
                    <a:pt x="2253" y="1619"/>
                    <a:pt x="2325" y="1686"/>
                    <a:pt x="2421" y="1700"/>
                  </a:cubicBezTo>
                  <a:cubicBezTo>
                    <a:pt x="2432" y="1702"/>
                    <a:pt x="2444" y="1702"/>
                    <a:pt x="2455" y="1702"/>
                  </a:cubicBezTo>
                  <a:cubicBezTo>
                    <a:pt x="2538" y="1702"/>
                    <a:pt x="2614" y="1665"/>
                    <a:pt x="2661" y="1599"/>
                  </a:cubicBezTo>
                  <a:cubicBezTo>
                    <a:pt x="2692" y="1686"/>
                    <a:pt x="2764" y="1753"/>
                    <a:pt x="2860" y="1768"/>
                  </a:cubicBezTo>
                  <a:cubicBezTo>
                    <a:pt x="2873" y="1769"/>
                    <a:pt x="2885" y="1770"/>
                    <a:pt x="2898" y="1770"/>
                  </a:cubicBezTo>
                  <a:cubicBezTo>
                    <a:pt x="2978" y="1770"/>
                    <a:pt x="3052" y="1731"/>
                    <a:pt x="3100" y="1664"/>
                  </a:cubicBezTo>
                  <a:cubicBezTo>
                    <a:pt x="3129" y="1753"/>
                    <a:pt x="3206" y="1818"/>
                    <a:pt x="3297" y="1832"/>
                  </a:cubicBezTo>
                  <a:cubicBezTo>
                    <a:pt x="3310" y="1834"/>
                    <a:pt x="3323" y="1835"/>
                    <a:pt x="3336" y="1835"/>
                  </a:cubicBezTo>
                  <a:cubicBezTo>
                    <a:pt x="3460" y="1835"/>
                    <a:pt x="3568" y="1742"/>
                    <a:pt x="3585" y="1611"/>
                  </a:cubicBezTo>
                  <a:lnTo>
                    <a:pt x="3585" y="1609"/>
                  </a:lnTo>
                  <a:lnTo>
                    <a:pt x="3115" y="34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D4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-3319673" y="372625"/>
              <a:ext cx="993322" cy="508572"/>
            </a:xfrm>
            <a:custGeom>
              <a:avLst/>
              <a:gdLst/>
              <a:ahLst/>
              <a:cxnLst/>
              <a:rect l="l" t="t" r="r" b="b"/>
              <a:pathLst>
                <a:path w="3586" h="1836" extrusionOk="0">
                  <a:moveTo>
                    <a:pt x="833" y="0"/>
                  </a:moveTo>
                  <a:lnTo>
                    <a:pt x="19" y="1076"/>
                  </a:lnTo>
                  <a:cubicBezTo>
                    <a:pt x="0" y="1218"/>
                    <a:pt x="91" y="1350"/>
                    <a:pt x="231" y="1371"/>
                  </a:cubicBezTo>
                  <a:cubicBezTo>
                    <a:pt x="241" y="1373"/>
                    <a:pt x="252" y="1373"/>
                    <a:pt x="263" y="1373"/>
                  </a:cubicBezTo>
                  <a:cubicBezTo>
                    <a:pt x="344" y="1373"/>
                    <a:pt x="420" y="1334"/>
                    <a:pt x="471" y="1268"/>
                  </a:cubicBezTo>
                  <a:cubicBezTo>
                    <a:pt x="500" y="1355"/>
                    <a:pt x="572" y="1422"/>
                    <a:pt x="668" y="1436"/>
                  </a:cubicBezTo>
                  <a:cubicBezTo>
                    <a:pt x="680" y="1438"/>
                    <a:pt x="693" y="1439"/>
                    <a:pt x="705" y="1439"/>
                  </a:cubicBezTo>
                  <a:cubicBezTo>
                    <a:pt x="786" y="1439"/>
                    <a:pt x="862" y="1400"/>
                    <a:pt x="908" y="1335"/>
                  </a:cubicBezTo>
                  <a:cubicBezTo>
                    <a:pt x="939" y="1422"/>
                    <a:pt x="1013" y="1487"/>
                    <a:pt x="1107" y="1503"/>
                  </a:cubicBezTo>
                  <a:cubicBezTo>
                    <a:pt x="1118" y="1505"/>
                    <a:pt x="1129" y="1505"/>
                    <a:pt x="1140" y="1505"/>
                  </a:cubicBezTo>
                  <a:cubicBezTo>
                    <a:pt x="1221" y="1505"/>
                    <a:pt x="1298" y="1466"/>
                    <a:pt x="1347" y="1400"/>
                  </a:cubicBezTo>
                  <a:cubicBezTo>
                    <a:pt x="1376" y="1487"/>
                    <a:pt x="1448" y="1554"/>
                    <a:pt x="1544" y="1568"/>
                  </a:cubicBezTo>
                  <a:cubicBezTo>
                    <a:pt x="1557" y="1570"/>
                    <a:pt x="1569" y="1571"/>
                    <a:pt x="1582" y="1571"/>
                  </a:cubicBezTo>
                  <a:cubicBezTo>
                    <a:pt x="1662" y="1571"/>
                    <a:pt x="1739" y="1532"/>
                    <a:pt x="1784" y="1467"/>
                  </a:cubicBezTo>
                  <a:cubicBezTo>
                    <a:pt x="1816" y="1554"/>
                    <a:pt x="1890" y="1619"/>
                    <a:pt x="1984" y="1635"/>
                  </a:cubicBezTo>
                  <a:cubicBezTo>
                    <a:pt x="1995" y="1637"/>
                    <a:pt x="2005" y="1638"/>
                    <a:pt x="2016" y="1638"/>
                  </a:cubicBezTo>
                  <a:cubicBezTo>
                    <a:pt x="2098" y="1638"/>
                    <a:pt x="2175" y="1598"/>
                    <a:pt x="2224" y="1532"/>
                  </a:cubicBezTo>
                  <a:cubicBezTo>
                    <a:pt x="2253" y="1619"/>
                    <a:pt x="2325" y="1686"/>
                    <a:pt x="2421" y="1700"/>
                  </a:cubicBezTo>
                  <a:cubicBezTo>
                    <a:pt x="2432" y="1702"/>
                    <a:pt x="2444" y="1702"/>
                    <a:pt x="2455" y="1702"/>
                  </a:cubicBezTo>
                  <a:cubicBezTo>
                    <a:pt x="2538" y="1702"/>
                    <a:pt x="2614" y="1665"/>
                    <a:pt x="2661" y="1599"/>
                  </a:cubicBezTo>
                  <a:cubicBezTo>
                    <a:pt x="2692" y="1686"/>
                    <a:pt x="2764" y="1753"/>
                    <a:pt x="2860" y="1768"/>
                  </a:cubicBezTo>
                  <a:cubicBezTo>
                    <a:pt x="2873" y="1769"/>
                    <a:pt x="2885" y="1770"/>
                    <a:pt x="2898" y="1770"/>
                  </a:cubicBezTo>
                  <a:cubicBezTo>
                    <a:pt x="2978" y="1770"/>
                    <a:pt x="3052" y="1731"/>
                    <a:pt x="3100" y="1664"/>
                  </a:cubicBezTo>
                  <a:cubicBezTo>
                    <a:pt x="3129" y="1753"/>
                    <a:pt x="3206" y="1818"/>
                    <a:pt x="3297" y="1832"/>
                  </a:cubicBezTo>
                  <a:cubicBezTo>
                    <a:pt x="3310" y="1834"/>
                    <a:pt x="3323" y="1835"/>
                    <a:pt x="3336" y="1835"/>
                  </a:cubicBezTo>
                  <a:cubicBezTo>
                    <a:pt x="3460" y="1835"/>
                    <a:pt x="3568" y="1742"/>
                    <a:pt x="3585" y="1611"/>
                  </a:cubicBezTo>
                  <a:lnTo>
                    <a:pt x="3585" y="1609"/>
                  </a:lnTo>
                  <a:lnTo>
                    <a:pt x="3115" y="34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03" name="Google Shape;603;p35"/>
            <p:cNvGrpSpPr/>
            <p:nvPr/>
          </p:nvGrpSpPr>
          <p:grpSpPr>
            <a:xfrm>
              <a:off x="-3198070" y="370409"/>
              <a:ext cx="748733" cy="470069"/>
              <a:chOff x="-3198070" y="370409"/>
              <a:chExt cx="748733" cy="470069"/>
            </a:xfrm>
          </p:grpSpPr>
          <p:sp>
            <p:nvSpPr>
              <p:cNvPr id="604" name="Google Shape;604;p35"/>
              <p:cNvSpPr/>
              <p:nvPr/>
            </p:nvSpPr>
            <p:spPr>
              <a:xfrm>
                <a:off x="-2537423" y="450184"/>
                <a:ext cx="88086" cy="39029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09" extrusionOk="0">
                    <a:moveTo>
                      <a:pt x="22" y="0"/>
                    </a:moveTo>
                    <a:cubicBezTo>
                      <a:pt x="20" y="0"/>
                      <a:pt x="19" y="1"/>
                      <a:pt x="17" y="1"/>
                    </a:cubicBezTo>
                    <a:cubicBezTo>
                      <a:pt x="5" y="3"/>
                      <a:pt x="0" y="15"/>
                      <a:pt x="3" y="25"/>
                    </a:cubicBezTo>
                    <a:lnTo>
                      <a:pt x="279" y="1259"/>
                    </a:lnTo>
                    <a:lnTo>
                      <a:pt x="260" y="1384"/>
                    </a:lnTo>
                    <a:cubicBezTo>
                      <a:pt x="255" y="1396"/>
                      <a:pt x="262" y="1406"/>
                      <a:pt x="276" y="1408"/>
                    </a:cubicBezTo>
                    <a:cubicBezTo>
                      <a:pt x="286" y="1408"/>
                      <a:pt x="298" y="1404"/>
                      <a:pt x="298" y="1392"/>
                    </a:cubicBezTo>
                    <a:lnTo>
                      <a:pt x="317" y="1259"/>
                    </a:lnTo>
                    <a:lnTo>
                      <a:pt x="317" y="1257"/>
                    </a:lnTo>
                    <a:lnTo>
                      <a:pt x="41" y="15"/>
                    </a:lnTo>
                    <a:cubicBezTo>
                      <a:pt x="39" y="5"/>
                      <a:pt x="30" y="0"/>
                      <a:pt x="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-2601411" y="440489"/>
                <a:ext cx="28808" cy="38198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379" extrusionOk="0">
                    <a:moveTo>
                      <a:pt x="20" y="0"/>
                    </a:moveTo>
                    <a:cubicBezTo>
                      <a:pt x="8" y="0"/>
                      <a:pt x="1" y="10"/>
                      <a:pt x="3" y="22"/>
                    </a:cubicBezTo>
                    <a:lnTo>
                      <a:pt x="65" y="1227"/>
                    </a:lnTo>
                    <a:lnTo>
                      <a:pt x="49" y="1354"/>
                    </a:lnTo>
                    <a:cubicBezTo>
                      <a:pt x="44" y="1366"/>
                      <a:pt x="53" y="1376"/>
                      <a:pt x="65" y="1378"/>
                    </a:cubicBezTo>
                    <a:cubicBezTo>
                      <a:pt x="75" y="1378"/>
                      <a:pt x="87" y="1371"/>
                      <a:pt x="87" y="1359"/>
                    </a:cubicBezTo>
                    <a:lnTo>
                      <a:pt x="104" y="1232"/>
                    </a:lnTo>
                    <a:lnTo>
                      <a:pt x="41" y="22"/>
                    </a:lnTo>
                    <a:cubicBezTo>
                      <a:pt x="41" y="10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5"/>
              <p:cNvSpPr/>
              <p:nvPr/>
            </p:nvSpPr>
            <p:spPr>
              <a:xfrm>
                <a:off x="-2710549" y="429132"/>
                <a:ext cx="40996" cy="374781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353" extrusionOk="0">
                    <a:moveTo>
                      <a:pt x="130" y="0"/>
                    </a:moveTo>
                    <a:cubicBezTo>
                      <a:pt x="118" y="0"/>
                      <a:pt x="109" y="7"/>
                      <a:pt x="109" y="17"/>
                    </a:cubicBezTo>
                    <a:lnTo>
                      <a:pt x="27" y="1203"/>
                    </a:lnTo>
                    <a:lnTo>
                      <a:pt x="10" y="1333"/>
                    </a:lnTo>
                    <a:cubicBezTo>
                      <a:pt x="1" y="1340"/>
                      <a:pt x="10" y="1350"/>
                      <a:pt x="22" y="1352"/>
                    </a:cubicBezTo>
                    <a:cubicBezTo>
                      <a:pt x="30" y="1352"/>
                      <a:pt x="42" y="1347"/>
                      <a:pt x="42" y="1335"/>
                    </a:cubicBezTo>
                    <a:lnTo>
                      <a:pt x="63" y="1206"/>
                    </a:lnTo>
                    <a:lnTo>
                      <a:pt x="147" y="19"/>
                    </a:lnTo>
                    <a:cubicBezTo>
                      <a:pt x="147" y="7"/>
                      <a:pt x="138" y="0"/>
                      <a:pt x="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5"/>
              <p:cNvSpPr/>
              <p:nvPr/>
            </p:nvSpPr>
            <p:spPr>
              <a:xfrm>
                <a:off x="-2832152" y="413621"/>
                <a:ext cx="66757" cy="37228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344" extrusionOk="0">
                    <a:moveTo>
                      <a:pt x="216" y="1"/>
                    </a:moveTo>
                    <a:cubicBezTo>
                      <a:pt x="203" y="1"/>
                      <a:pt x="199" y="9"/>
                      <a:pt x="195" y="20"/>
                    </a:cubicBezTo>
                    <a:lnTo>
                      <a:pt x="0" y="1319"/>
                    </a:lnTo>
                    <a:cubicBezTo>
                      <a:pt x="0" y="1331"/>
                      <a:pt x="8" y="1343"/>
                      <a:pt x="22" y="1343"/>
                    </a:cubicBezTo>
                    <a:cubicBezTo>
                      <a:pt x="32" y="1343"/>
                      <a:pt x="44" y="1336"/>
                      <a:pt x="44" y="1324"/>
                    </a:cubicBezTo>
                    <a:lnTo>
                      <a:pt x="238" y="25"/>
                    </a:lnTo>
                    <a:cubicBezTo>
                      <a:pt x="240" y="13"/>
                      <a:pt x="233" y="3"/>
                      <a:pt x="221" y="1"/>
                    </a:cubicBezTo>
                    <a:cubicBezTo>
                      <a:pt x="219" y="1"/>
                      <a:pt x="218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5"/>
              <p:cNvSpPr/>
              <p:nvPr/>
            </p:nvSpPr>
            <p:spPr>
              <a:xfrm>
                <a:off x="-2954033" y="397555"/>
                <a:ext cx="84208" cy="36979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35" extrusionOk="0">
                    <a:moveTo>
                      <a:pt x="281" y="1"/>
                    </a:moveTo>
                    <a:cubicBezTo>
                      <a:pt x="273" y="1"/>
                      <a:pt x="264" y="10"/>
                      <a:pt x="260" y="18"/>
                    </a:cubicBezTo>
                    <a:lnTo>
                      <a:pt x="20" y="1178"/>
                    </a:lnTo>
                    <a:lnTo>
                      <a:pt x="1" y="1308"/>
                    </a:lnTo>
                    <a:cubicBezTo>
                      <a:pt x="1" y="1322"/>
                      <a:pt x="8" y="1334"/>
                      <a:pt x="20" y="1334"/>
                    </a:cubicBezTo>
                    <a:cubicBezTo>
                      <a:pt x="30" y="1334"/>
                      <a:pt x="42" y="1329"/>
                      <a:pt x="42" y="1317"/>
                    </a:cubicBezTo>
                    <a:lnTo>
                      <a:pt x="61" y="1188"/>
                    </a:lnTo>
                    <a:lnTo>
                      <a:pt x="301" y="25"/>
                    </a:lnTo>
                    <a:cubicBezTo>
                      <a:pt x="303" y="13"/>
                      <a:pt x="294" y="6"/>
                      <a:pt x="284" y="1"/>
                    </a:cubicBezTo>
                    <a:cubicBezTo>
                      <a:pt x="283" y="1"/>
                      <a:pt x="282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5"/>
              <p:cNvSpPr/>
              <p:nvPr/>
            </p:nvSpPr>
            <p:spPr>
              <a:xfrm>
                <a:off x="-3076467" y="383705"/>
                <a:ext cx="108030" cy="36564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320" extrusionOk="0">
                    <a:moveTo>
                      <a:pt x="367" y="0"/>
                    </a:moveTo>
                    <a:cubicBezTo>
                      <a:pt x="357" y="0"/>
                      <a:pt x="349" y="5"/>
                      <a:pt x="347" y="15"/>
                    </a:cubicBezTo>
                    <a:lnTo>
                      <a:pt x="23" y="1166"/>
                    </a:lnTo>
                    <a:lnTo>
                      <a:pt x="1" y="1298"/>
                    </a:lnTo>
                    <a:cubicBezTo>
                      <a:pt x="3" y="1307"/>
                      <a:pt x="13" y="1319"/>
                      <a:pt x="25" y="1319"/>
                    </a:cubicBezTo>
                    <a:cubicBezTo>
                      <a:pt x="35" y="1319"/>
                      <a:pt x="47" y="1312"/>
                      <a:pt x="47" y="1300"/>
                    </a:cubicBezTo>
                    <a:lnTo>
                      <a:pt x="63" y="1173"/>
                    </a:lnTo>
                    <a:lnTo>
                      <a:pt x="388" y="25"/>
                    </a:lnTo>
                    <a:cubicBezTo>
                      <a:pt x="390" y="13"/>
                      <a:pt x="385" y="3"/>
                      <a:pt x="373" y="1"/>
                    </a:cubicBezTo>
                    <a:cubicBezTo>
                      <a:pt x="371" y="0"/>
                      <a:pt x="369" y="0"/>
                      <a:pt x="3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5"/>
              <p:cNvSpPr/>
              <p:nvPr/>
            </p:nvSpPr>
            <p:spPr>
              <a:xfrm>
                <a:off x="-3198070" y="370409"/>
                <a:ext cx="142655" cy="360377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301" extrusionOk="0">
                    <a:moveTo>
                      <a:pt x="493" y="0"/>
                    </a:moveTo>
                    <a:cubicBezTo>
                      <a:pt x="485" y="0"/>
                      <a:pt x="477" y="4"/>
                      <a:pt x="474" y="13"/>
                    </a:cubicBezTo>
                    <a:lnTo>
                      <a:pt x="22" y="1142"/>
                    </a:lnTo>
                    <a:lnTo>
                      <a:pt x="0" y="1276"/>
                    </a:lnTo>
                    <a:cubicBezTo>
                      <a:pt x="5" y="1288"/>
                      <a:pt x="10" y="1300"/>
                      <a:pt x="24" y="1300"/>
                    </a:cubicBezTo>
                    <a:cubicBezTo>
                      <a:pt x="34" y="1300"/>
                      <a:pt x="46" y="1295"/>
                      <a:pt x="46" y="1283"/>
                    </a:cubicBezTo>
                    <a:lnTo>
                      <a:pt x="65" y="1154"/>
                    </a:lnTo>
                    <a:lnTo>
                      <a:pt x="512" y="27"/>
                    </a:lnTo>
                    <a:cubicBezTo>
                      <a:pt x="514" y="20"/>
                      <a:pt x="512" y="3"/>
                      <a:pt x="500" y="1"/>
                    </a:cubicBezTo>
                    <a:cubicBezTo>
                      <a:pt x="498" y="0"/>
                      <a:pt x="496" y="0"/>
                      <a:pt x="4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11" name="Google Shape;611;p35"/>
            <p:cNvSpPr/>
            <p:nvPr/>
          </p:nvSpPr>
          <p:spPr>
            <a:xfrm>
              <a:off x="-3051814" y="854879"/>
              <a:ext cx="364255" cy="342649"/>
            </a:xfrm>
            <a:custGeom>
              <a:avLst/>
              <a:gdLst/>
              <a:ahLst/>
              <a:cxnLst/>
              <a:rect l="l" t="t" r="r" b="b"/>
              <a:pathLst>
                <a:path w="1315" h="1237" extrusionOk="0">
                  <a:moveTo>
                    <a:pt x="162" y="0"/>
                  </a:moveTo>
                  <a:lnTo>
                    <a:pt x="1" y="1064"/>
                  </a:lnTo>
                  <a:lnTo>
                    <a:pt x="1154" y="1237"/>
                  </a:lnTo>
                  <a:lnTo>
                    <a:pt x="1314" y="17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-2901956" y="869283"/>
              <a:ext cx="63433" cy="313010"/>
            </a:xfrm>
            <a:custGeom>
              <a:avLst/>
              <a:gdLst/>
              <a:ahLst/>
              <a:cxnLst/>
              <a:rect l="l" t="t" r="r" b="b"/>
              <a:pathLst>
                <a:path w="229" h="1130" extrusionOk="0">
                  <a:moveTo>
                    <a:pt x="194" y="1"/>
                  </a:moveTo>
                  <a:cubicBezTo>
                    <a:pt x="176" y="1"/>
                    <a:pt x="166" y="12"/>
                    <a:pt x="163" y="27"/>
                  </a:cubicBezTo>
                  <a:lnTo>
                    <a:pt x="5" y="1094"/>
                  </a:lnTo>
                  <a:cubicBezTo>
                    <a:pt x="0" y="1110"/>
                    <a:pt x="12" y="1127"/>
                    <a:pt x="31" y="1130"/>
                  </a:cubicBezTo>
                  <a:lnTo>
                    <a:pt x="34" y="1130"/>
                  </a:lnTo>
                  <a:cubicBezTo>
                    <a:pt x="48" y="1130"/>
                    <a:pt x="65" y="1118"/>
                    <a:pt x="67" y="1103"/>
                  </a:cubicBezTo>
                  <a:lnTo>
                    <a:pt x="226" y="37"/>
                  </a:lnTo>
                  <a:cubicBezTo>
                    <a:pt x="228" y="20"/>
                    <a:pt x="216" y="3"/>
                    <a:pt x="199" y="1"/>
                  </a:cubicBezTo>
                  <a:cubicBezTo>
                    <a:pt x="198" y="1"/>
                    <a:pt x="196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-3319673" y="1101408"/>
              <a:ext cx="848174" cy="142932"/>
            </a:xfrm>
            <a:custGeom>
              <a:avLst/>
              <a:gdLst/>
              <a:ahLst/>
              <a:cxnLst/>
              <a:rect l="l" t="t" r="r" b="b"/>
              <a:pathLst>
                <a:path w="3062" h="516" extrusionOk="0">
                  <a:moveTo>
                    <a:pt x="29" y="0"/>
                  </a:moveTo>
                  <a:cubicBezTo>
                    <a:pt x="13" y="0"/>
                    <a:pt x="4" y="11"/>
                    <a:pt x="2" y="28"/>
                  </a:cubicBezTo>
                  <a:cubicBezTo>
                    <a:pt x="0" y="44"/>
                    <a:pt x="12" y="61"/>
                    <a:pt x="29" y="64"/>
                  </a:cubicBezTo>
                  <a:lnTo>
                    <a:pt x="3021" y="515"/>
                  </a:lnTo>
                  <a:lnTo>
                    <a:pt x="3026" y="515"/>
                  </a:lnTo>
                  <a:cubicBezTo>
                    <a:pt x="3040" y="515"/>
                    <a:pt x="3055" y="501"/>
                    <a:pt x="3057" y="486"/>
                  </a:cubicBezTo>
                  <a:cubicBezTo>
                    <a:pt x="3062" y="469"/>
                    <a:pt x="3048" y="450"/>
                    <a:pt x="3031" y="450"/>
                  </a:cubicBezTo>
                  <a:lnTo>
                    <a:pt x="38" y="1"/>
                  </a:lnTo>
                  <a:cubicBezTo>
                    <a:pt x="35" y="0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-2877303" y="159890"/>
              <a:ext cx="254840" cy="198055"/>
            </a:xfrm>
            <a:custGeom>
              <a:avLst/>
              <a:gdLst/>
              <a:ahLst/>
              <a:cxnLst/>
              <a:rect l="l" t="t" r="r" b="b"/>
              <a:pathLst>
                <a:path w="920" h="715" extrusionOk="0">
                  <a:moveTo>
                    <a:pt x="182" y="1"/>
                  </a:moveTo>
                  <a:cubicBezTo>
                    <a:pt x="119" y="1"/>
                    <a:pt x="67" y="46"/>
                    <a:pt x="60" y="110"/>
                  </a:cubicBezTo>
                  <a:lnTo>
                    <a:pt x="7" y="494"/>
                  </a:lnTo>
                  <a:cubicBezTo>
                    <a:pt x="0" y="564"/>
                    <a:pt x="48" y="626"/>
                    <a:pt x="115" y="636"/>
                  </a:cubicBezTo>
                  <a:lnTo>
                    <a:pt x="720" y="713"/>
                  </a:lnTo>
                  <a:cubicBezTo>
                    <a:pt x="726" y="714"/>
                    <a:pt x="732" y="714"/>
                    <a:pt x="738" y="714"/>
                  </a:cubicBezTo>
                  <a:cubicBezTo>
                    <a:pt x="798" y="714"/>
                    <a:pt x="853" y="668"/>
                    <a:pt x="860" y="605"/>
                  </a:cubicBezTo>
                  <a:lnTo>
                    <a:pt x="910" y="221"/>
                  </a:lnTo>
                  <a:cubicBezTo>
                    <a:pt x="920" y="151"/>
                    <a:pt x="872" y="88"/>
                    <a:pt x="805" y="79"/>
                  </a:cubicBezTo>
                  <a:lnTo>
                    <a:pt x="199" y="2"/>
                  </a:lnTo>
                  <a:cubicBezTo>
                    <a:pt x="193" y="1"/>
                    <a:pt x="187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-2682572" y="219722"/>
              <a:ext cx="24376" cy="111908"/>
            </a:xfrm>
            <a:custGeom>
              <a:avLst/>
              <a:gdLst/>
              <a:ahLst/>
              <a:cxnLst/>
              <a:rect l="l" t="t" r="r" b="b"/>
              <a:pathLst>
                <a:path w="88" h="404" extrusionOk="0">
                  <a:moveTo>
                    <a:pt x="64" y="1"/>
                  </a:moveTo>
                  <a:cubicBezTo>
                    <a:pt x="55" y="1"/>
                    <a:pt x="49" y="9"/>
                    <a:pt x="49" y="19"/>
                  </a:cubicBezTo>
                  <a:lnTo>
                    <a:pt x="1" y="379"/>
                  </a:lnTo>
                  <a:cubicBezTo>
                    <a:pt x="1" y="391"/>
                    <a:pt x="8" y="401"/>
                    <a:pt x="20" y="403"/>
                  </a:cubicBezTo>
                  <a:cubicBezTo>
                    <a:pt x="32" y="403"/>
                    <a:pt x="41" y="398"/>
                    <a:pt x="41" y="386"/>
                  </a:cubicBezTo>
                  <a:lnTo>
                    <a:pt x="87" y="21"/>
                  </a:lnTo>
                  <a:cubicBezTo>
                    <a:pt x="87" y="9"/>
                    <a:pt x="82" y="2"/>
                    <a:pt x="70" y="2"/>
                  </a:cubicBezTo>
                  <a:cubicBezTo>
                    <a:pt x="68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-2721075" y="214736"/>
              <a:ext cx="25484" cy="112185"/>
            </a:xfrm>
            <a:custGeom>
              <a:avLst/>
              <a:gdLst/>
              <a:ahLst/>
              <a:cxnLst/>
              <a:rect l="l" t="t" r="r" b="b"/>
              <a:pathLst>
                <a:path w="92" h="405" extrusionOk="0">
                  <a:moveTo>
                    <a:pt x="72" y="1"/>
                  </a:moveTo>
                  <a:cubicBezTo>
                    <a:pt x="60" y="1"/>
                    <a:pt x="51" y="8"/>
                    <a:pt x="48" y="20"/>
                  </a:cubicBezTo>
                  <a:lnTo>
                    <a:pt x="0" y="380"/>
                  </a:lnTo>
                  <a:cubicBezTo>
                    <a:pt x="0" y="392"/>
                    <a:pt x="5" y="402"/>
                    <a:pt x="17" y="404"/>
                  </a:cubicBezTo>
                  <a:cubicBezTo>
                    <a:pt x="18" y="405"/>
                    <a:pt x="20" y="405"/>
                    <a:pt x="21" y="405"/>
                  </a:cubicBezTo>
                  <a:cubicBezTo>
                    <a:pt x="31" y="405"/>
                    <a:pt x="39" y="396"/>
                    <a:pt x="41" y="385"/>
                  </a:cubicBezTo>
                  <a:lnTo>
                    <a:pt x="89" y="23"/>
                  </a:lnTo>
                  <a:cubicBezTo>
                    <a:pt x="92" y="1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-2760409" y="208088"/>
              <a:ext cx="24930" cy="112739"/>
            </a:xfrm>
            <a:custGeom>
              <a:avLst/>
              <a:gdLst/>
              <a:ahLst/>
              <a:cxnLst/>
              <a:rect l="l" t="t" r="r" b="b"/>
              <a:pathLst>
                <a:path w="90" h="407" extrusionOk="0">
                  <a:moveTo>
                    <a:pt x="69" y="1"/>
                  </a:moveTo>
                  <a:cubicBezTo>
                    <a:pt x="59" y="1"/>
                    <a:pt x="51" y="9"/>
                    <a:pt x="49" y="20"/>
                  </a:cubicBezTo>
                  <a:lnTo>
                    <a:pt x="1" y="383"/>
                  </a:lnTo>
                  <a:cubicBezTo>
                    <a:pt x="1" y="395"/>
                    <a:pt x="5" y="404"/>
                    <a:pt x="17" y="407"/>
                  </a:cubicBezTo>
                  <a:cubicBezTo>
                    <a:pt x="29" y="407"/>
                    <a:pt x="39" y="400"/>
                    <a:pt x="41" y="390"/>
                  </a:cubicBezTo>
                  <a:lnTo>
                    <a:pt x="90" y="25"/>
                  </a:lnTo>
                  <a:cubicBezTo>
                    <a:pt x="90" y="13"/>
                    <a:pt x="85" y="3"/>
                    <a:pt x="73" y="1"/>
                  </a:cubicBezTo>
                  <a:cubicBezTo>
                    <a:pt x="71" y="1"/>
                    <a:pt x="70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-2800297" y="204210"/>
              <a:ext cx="24376" cy="111908"/>
            </a:xfrm>
            <a:custGeom>
              <a:avLst/>
              <a:gdLst/>
              <a:ahLst/>
              <a:cxnLst/>
              <a:rect l="l" t="t" r="r" b="b"/>
              <a:pathLst>
                <a:path w="88" h="404" extrusionOk="0">
                  <a:moveTo>
                    <a:pt x="66" y="0"/>
                  </a:moveTo>
                  <a:cubicBezTo>
                    <a:pt x="56" y="0"/>
                    <a:pt x="48" y="7"/>
                    <a:pt x="46" y="17"/>
                  </a:cubicBezTo>
                  <a:lnTo>
                    <a:pt x="1" y="380"/>
                  </a:lnTo>
                  <a:cubicBezTo>
                    <a:pt x="1" y="392"/>
                    <a:pt x="5" y="399"/>
                    <a:pt x="17" y="404"/>
                  </a:cubicBezTo>
                  <a:cubicBezTo>
                    <a:pt x="29" y="404"/>
                    <a:pt x="39" y="397"/>
                    <a:pt x="39" y="385"/>
                  </a:cubicBezTo>
                  <a:lnTo>
                    <a:pt x="87" y="22"/>
                  </a:lnTo>
                  <a:cubicBezTo>
                    <a:pt x="87" y="10"/>
                    <a:pt x="82" y="0"/>
                    <a:pt x="70" y="0"/>
                  </a:cubicBezTo>
                  <a:cubicBezTo>
                    <a:pt x="69" y="0"/>
                    <a:pt x="67" y="0"/>
                    <a:pt x="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-2840185" y="198670"/>
              <a:ext cx="26315" cy="112462"/>
            </a:xfrm>
            <a:custGeom>
              <a:avLst/>
              <a:gdLst/>
              <a:ahLst/>
              <a:cxnLst/>
              <a:rect l="l" t="t" r="r" b="b"/>
              <a:pathLst>
                <a:path w="95" h="406" extrusionOk="0">
                  <a:moveTo>
                    <a:pt x="71" y="1"/>
                  </a:moveTo>
                  <a:cubicBezTo>
                    <a:pt x="61" y="1"/>
                    <a:pt x="53" y="10"/>
                    <a:pt x="53" y="20"/>
                  </a:cubicBezTo>
                  <a:lnTo>
                    <a:pt x="3" y="381"/>
                  </a:lnTo>
                  <a:cubicBezTo>
                    <a:pt x="0" y="393"/>
                    <a:pt x="10" y="402"/>
                    <a:pt x="22" y="405"/>
                  </a:cubicBezTo>
                  <a:cubicBezTo>
                    <a:pt x="23" y="405"/>
                    <a:pt x="25" y="405"/>
                    <a:pt x="26" y="405"/>
                  </a:cubicBezTo>
                  <a:cubicBezTo>
                    <a:pt x="36" y="405"/>
                    <a:pt x="42" y="396"/>
                    <a:pt x="46" y="386"/>
                  </a:cubicBezTo>
                  <a:lnTo>
                    <a:pt x="94" y="23"/>
                  </a:lnTo>
                  <a:cubicBezTo>
                    <a:pt x="94" y="11"/>
                    <a:pt x="87" y="1"/>
                    <a:pt x="75" y="1"/>
                  </a:cubicBezTo>
                  <a:cubicBezTo>
                    <a:pt x="74" y="1"/>
                    <a:pt x="72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-2888660" y="141608"/>
              <a:ext cx="291681" cy="79499"/>
            </a:xfrm>
            <a:custGeom>
              <a:avLst/>
              <a:gdLst/>
              <a:ahLst/>
              <a:cxnLst/>
              <a:rect l="l" t="t" r="r" b="b"/>
              <a:pathLst>
                <a:path w="1053" h="287" extrusionOk="0">
                  <a:moveTo>
                    <a:pt x="65" y="1"/>
                  </a:moveTo>
                  <a:cubicBezTo>
                    <a:pt x="41" y="1"/>
                    <a:pt x="19" y="19"/>
                    <a:pt x="12" y="44"/>
                  </a:cubicBezTo>
                  <a:lnTo>
                    <a:pt x="5" y="106"/>
                  </a:lnTo>
                  <a:cubicBezTo>
                    <a:pt x="0" y="133"/>
                    <a:pt x="19" y="157"/>
                    <a:pt x="46" y="164"/>
                  </a:cubicBezTo>
                  <a:lnTo>
                    <a:pt x="982" y="287"/>
                  </a:lnTo>
                  <a:cubicBezTo>
                    <a:pt x="984" y="287"/>
                    <a:pt x="986" y="287"/>
                    <a:pt x="987" y="287"/>
                  </a:cubicBezTo>
                  <a:cubicBezTo>
                    <a:pt x="1012" y="287"/>
                    <a:pt x="1033" y="270"/>
                    <a:pt x="1040" y="246"/>
                  </a:cubicBezTo>
                  <a:lnTo>
                    <a:pt x="1050" y="181"/>
                  </a:lnTo>
                  <a:cubicBezTo>
                    <a:pt x="1052" y="154"/>
                    <a:pt x="1033" y="130"/>
                    <a:pt x="1006" y="126"/>
                  </a:cubicBezTo>
                  <a:lnTo>
                    <a:pt x="70" y="1"/>
                  </a:lnTo>
                  <a:cubicBezTo>
                    <a:pt x="68" y="1"/>
                    <a:pt x="67" y="1"/>
                    <a:pt x="65" y="1"/>
                  </a:cubicBezTo>
                  <a:close/>
                </a:path>
              </a:pathLst>
            </a:custGeom>
            <a:solidFill>
              <a:srgbClr val="E6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-2690605" y="11419"/>
              <a:ext cx="41550" cy="176449"/>
            </a:xfrm>
            <a:custGeom>
              <a:avLst/>
              <a:gdLst/>
              <a:ahLst/>
              <a:cxnLst/>
              <a:rect l="l" t="t" r="r" b="b"/>
              <a:pathLst>
                <a:path w="150" h="637" extrusionOk="0">
                  <a:moveTo>
                    <a:pt x="15" y="0"/>
                  </a:moveTo>
                  <a:cubicBezTo>
                    <a:pt x="6" y="2"/>
                    <a:pt x="1" y="12"/>
                    <a:pt x="1" y="22"/>
                  </a:cubicBezTo>
                  <a:lnTo>
                    <a:pt x="111" y="620"/>
                  </a:lnTo>
                  <a:cubicBezTo>
                    <a:pt x="111" y="627"/>
                    <a:pt x="118" y="634"/>
                    <a:pt x="126" y="636"/>
                  </a:cubicBezTo>
                  <a:lnTo>
                    <a:pt x="133" y="636"/>
                  </a:lnTo>
                  <a:cubicBezTo>
                    <a:pt x="143" y="634"/>
                    <a:pt x="150" y="624"/>
                    <a:pt x="147" y="615"/>
                  </a:cubicBezTo>
                  <a:lnTo>
                    <a:pt x="37" y="14"/>
                  </a:lnTo>
                  <a:cubicBezTo>
                    <a:pt x="34" y="7"/>
                    <a:pt x="25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-2827443" y="3663"/>
              <a:ext cx="83931" cy="162045"/>
            </a:xfrm>
            <a:custGeom>
              <a:avLst/>
              <a:gdLst/>
              <a:ahLst/>
              <a:cxnLst/>
              <a:rect l="l" t="t" r="r" b="b"/>
              <a:pathLst>
                <a:path w="303" h="585" extrusionOk="0">
                  <a:moveTo>
                    <a:pt x="284" y="1"/>
                  </a:moveTo>
                  <a:cubicBezTo>
                    <a:pt x="276" y="1"/>
                    <a:pt x="269" y="4"/>
                    <a:pt x="267" y="11"/>
                  </a:cubicBezTo>
                  <a:lnTo>
                    <a:pt x="3" y="559"/>
                  </a:lnTo>
                  <a:cubicBezTo>
                    <a:pt x="0" y="568"/>
                    <a:pt x="3" y="578"/>
                    <a:pt x="12" y="583"/>
                  </a:cubicBezTo>
                  <a:lnTo>
                    <a:pt x="17" y="583"/>
                  </a:lnTo>
                  <a:cubicBezTo>
                    <a:pt x="19" y="584"/>
                    <a:pt x="21" y="584"/>
                    <a:pt x="24" y="584"/>
                  </a:cubicBezTo>
                  <a:cubicBezTo>
                    <a:pt x="30" y="584"/>
                    <a:pt x="36" y="579"/>
                    <a:pt x="36" y="576"/>
                  </a:cubicBezTo>
                  <a:lnTo>
                    <a:pt x="300" y="26"/>
                  </a:lnTo>
                  <a:cubicBezTo>
                    <a:pt x="303" y="16"/>
                    <a:pt x="300" y="4"/>
                    <a:pt x="291" y="2"/>
                  </a:cubicBezTo>
                  <a:cubicBezTo>
                    <a:pt x="288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-2888660" y="141608"/>
              <a:ext cx="291681" cy="79499"/>
            </a:xfrm>
            <a:custGeom>
              <a:avLst/>
              <a:gdLst/>
              <a:ahLst/>
              <a:cxnLst/>
              <a:rect l="l" t="t" r="r" b="b"/>
              <a:pathLst>
                <a:path w="1053" h="287" extrusionOk="0">
                  <a:moveTo>
                    <a:pt x="65" y="1"/>
                  </a:moveTo>
                  <a:cubicBezTo>
                    <a:pt x="41" y="1"/>
                    <a:pt x="19" y="19"/>
                    <a:pt x="12" y="44"/>
                  </a:cubicBezTo>
                  <a:lnTo>
                    <a:pt x="5" y="106"/>
                  </a:lnTo>
                  <a:cubicBezTo>
                    <a:pt x="0" y="133"/>
                    <a:pt x="19" y="157"/>
                    <a:pt x="46" y="164"/>
                  </a:cubicBezTo>
                  <a:lnTo>
                    <a:pt x="982" y="287"/>
                  </a:lnTo>
                  <a:cubicBezTo>
                    <a:pt x="984" y="287"/>
                    <a:pt x="986" y="287"/>
                    <a:pt x="987" y="287"/>
                  </a:cubicBezTo>
                  <a:cubicBezTo>
                    <a:pt x="1012" y="287"/>
                    <a:pt x="1033" y="270"/>
                    <a:pt x="1040" y="246"/>
                  </a:cubicBezTo>
                  <a:lnTo>
                    <a:pt x="1050" y="181"/>
                  </a:lnTo>
                  <a:cubicBezTo>
                    <a:pt x="1052" y="154"/>
                    <a:pt x="1033" y="130"/>
                    <a:pt x="1006" y="126"/>
                  </a:cubicBezTo>
                  <a:lnTo>
                    <a:pt x="70" y="1"/>
                  </a:lnTo>
                  <a:cubicBezTo>
                    <a:pt x="68" y="1"/>
                    <a:pt x="67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-3382276" y="1305001"/>
              <a:ext cx="910222" cy="140162"/>
            </a:xfrm>
            <a:custGeom>
              <a:avLst/>
              <a:gdLst/>
              <a:ahLst/>
              <a:cxnLst/>
              <a:rect l="l" t="t" r="r" b="b"/>
              <a:pathLst>
                <a:path w="3286" h="506" extrusionOk="0">
                  <a:moveTo>
                    <a:pt x="10" y="1"/>
                  </a:moveTo>
                  <a:lnTo>
                    <a:pt x="0" y="71"/>
                  </a:lnTo>
                  <a:lnTo>
                    <a:pt x="3276" y="505"/>
                  </a:lnTo>
                  <a:lnTo>
                    <a:pt x="3286" y="4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-3397511" y="1430205"/>
              <a:ext cx="910222" cy="139885"/>
            </a:xfrm>
            <a:custGeom>
              <a:avLst/>
              <a:gdLst/>
              <a:ahLst/>
              <a:cxnLst/>
              <a:rect l="l" t="t" r="r" b="b"/>
              <a:pathLst>
                <a:path w="3286" h="505" extrusionOk="0">
                  <a:moveTo>
                    <a:pt x="10" y="0"/>
                  </a:moveTo>
                  <a:lnTo>
                    <a:pt x="0" y="70"/>
                  </a:lnTo>
                  <a:lnTo>
                    <a:pt x="3278" y="505"/>
                  </a:lnTo>
                  <a:lnTo>
                    <a:pt x="3285" y="43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-3116355" y="1404998"/>
              <a:ext cx="637654" cy="102767"/>
            </a:xfrm>
            <a:custGeom>
              <a:avLst/>
              <a:gdLst/>
              <a:ahLst/>
              <a:cxnLst/>
              <a:rect l="l" t="t" r="r" b="b"/>
              <a:pathLst>
                <a:path w="2302" h="371" extrusionOk="0">
                  <a:moveTo>
                    <a:pt x="10" y="0"/>
                  </a:moveTo>
                  <a:lnTo>
                    <a:pt x="1" y="65"/>
                  </a:lnTo>
                  <a:lnTo>
                    <a:pt x="2292" y="370"/>
                  </a:lnTo>
                  <a:lnTo>
                    <a:pt x="2301" y="30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-3133529" y="1529370"/>
              <a:ext cx="637654" cy="102767"/>
            </a:xfrm>
            <a:custGeom>
              <a:avLst/>
              <a:gdLst/>
              <a:ahLst/>
              <a:cxnLst/>
              <a:rect l="l" t="t" r="r" b="b"/>
              <a:pathLst>
                <a:path w="2302" h="371" extrusionOk="0">
                  <a:moveTo>
                    <a:pt x="10" y="0"/>
                  </a:moveTo>
                  <a:lnTo>
                    <a:pt x="0" y="68"/>
                  </a:lnTo>
                  <a:lnTo>
                    <a:pt x="2294" y="370"/>
                  </a:lnTo>
                  <a:lnTo>
                    <a:pt x="2301" y="30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-3142116" y="1591141"/>
              <a:ext cx="638208" cy="102767"/>
            </a:xfrm>
            <a:custGeom>
              <a:avLst/>
              <a:gdLst/>
              <a:ahLst/>
              <a:cxnLst/>
              <a:rect l="l" t="t" r="r" b="b"/>
              <a:pathLst>
                <a:path w="2304" h="371" extrusionOk="0">
                  <a:moveTo>
                    <a:pt x="10" y="1"/>
                  </a:moveTo>
                  <a:lnTo>
                    <a:pt x="0" y="68"/>
                  </a:lnTo>
                  <a:lnTo>
                    <a:pt x="2294" y="370"/>
                  </a:lnTo>
                  <a:lnTo>
                    <a:pt x="2303" y="303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-3677558" y="-124870"/>
              <a:ext cx="1610755" cy="2561973"/>
            </a:xfrm>
            <a:custGeom>
              <a:avLst/>
              <a:gdLst/>
              <a:ahLst/>
              <a:cxnLst/>
              <a:rect l="l" t="t" r="r" b="b"/>
              <a:pathLst>
                <a:path w="5815" h="9249" extrusionOk="0">
                  <a:moveTo>
                    <a:pt x="5713" y="0"/>
                  </a:moveTo>
                  <a:lnTo>
                    <a:pt x="0" y="8610"/>
                  </a:lnTo>
                  <a:cubicBezTo>
                    <a:pt x="72" y="8711"/>
                    <a:pt x="187" y="8783"/>
                    <a:pt x="322" y="8799"/>
                  </a:cubicBezTo>
                  <a:lnTo>
                    <a:pt x="4347" y="9246"/>
                  </a:lnTo>
                  <a:cubicBezTo>
                    <a:pt x="4363" y="9248"/>
                    <a:pt x="4380" y="9249"/>
                    <a:pt x="4396" y="9249"/>
                  </a:cubicBezTo>
                  <a:cubicBezTo>
                    <a:pt x="4628" y="9249"/>
                    <a:pt x="4829" y="9076"/>
                    <a:pt x="4853" y="8840"/>
                  </a:cubicBezTo>
                  <a:lnTo>
                    <a:pt x="5802" y="325"/>
                  </a:lnTo>
                  <a:cubicBezTo>
                    <a:pt x="5814" y="204"/>
                    <a:pt x="5783" y="89"/>
                    <a:pt x="5713" y="0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-2477037" y="788953"/>
              <a:ext cx="639039" cy="400819"/>
            </a:xfrm>
            <a:custGeom>
              <a:avLst/>
              <a:gdLst/>
              <a:ahLst/>
              <a:cxnLst/>
              <a:rect l="l" t="t" r="r" b="b"/>
              <a:pathLst>
                <a:path w="2307" h="1447" extrusionOk="0">
                  <a:moveTo>
                    <a:pt x="1639" y="0"/>
                  </a:moveTo>
                  <a:cubicBezTo>
                    <a:pt x="1592" y="0"/>
                    <a:pt x="1545" y="6"/>
                    <a:pt x="1497" y="17"/>
                  </a:cubicBezTo>
                  <a:lnTo>
                    <a:pt x="519" y="262"/>
                  </a:lnTo>
                  <a:cubicBezTo>
                    <a:pt x="200" y="341"/>
                    <a:pt x="1" y="668"/>
                    <a:pt x="82" y="990"/>
                  </a:cubicBezTo>
                  <a:cubicBezTo>
                    <a:pt x="152" y="1263"/>
                    <a:pt x="398" y="1447"/>
                    <a:pt x="668" y="1447"/>
                  </a:cubicBezTo>
                  <a:cubicBezTo>
                    <a:pt x="716" y="1447"/>
                    <a:pt x="764" y="1441"/>
                    <a:pt x="812" y="1429"/>
                  </a:cubicBezTo>
                  <a:lnTo>
                    <a:pt x="1787" y="1184"/>
                  </a:lnTo>
                  <a:cubicBezTo>
                    <a:pt x="2109" y="1107"/>
                    <a:pt x="2306" y="781"/>
                    <a:pt x="2224" y="459"/>
                  </a:cubicBezTo>
                  <a:cubicBezTo>
                    <a:pt x="2159" y="183"/>
                    <a:pt x="1912" y="0"/>
                    <a:pt x="1639" y="0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-2471774" y="1191155"/>
              <a:ext cx="563141" cy="324644"/>
            </a:xfrm>
            <a:custGeom>
              <a:avLst/>
              <a:gdLst/>
              <a:ahLst/>
              <a:cxnLst/>
              <a:rect l="l" t="t" r="r" b="b"/>
              <a:pathLst>
                <a:path w="2033" h="1172" extrusionOk="0">
                  <a:moveTo>
                    <a:pt x="564" y="1"/>
                  </a:moveTo>
                  <a:cubicBezTo>
                    <a:pt x="292" y="1"/>
                    <a:pt x="59" y="208"/>
                    <a:pt x="30" y="486"/>
                  </a:cubicBezTo>
                  <a:cubicBezTo>
                    <a:pt x="1" y="784"/>
                    <a:pt x="217" y="1048"/>
                    <a:pt x="512" y="1077"/>
                  </a:cubicBezTo>
                  <a:lnTo>
                    <a:pt x="1411" y="1168"/>
                  </a:lnTo>
                  <a:cubicBezTo>
                    <a:pt x="1429" y="1170"/>
                    <a:pt x="1447" y="1171"/>
                    <a:pt x="1464" y="1171"/>
                  </a:cubicBezTo>
                  <a:cubicBezTo>
                    <a:pt x="1740" y="1171"/>
                    <a:pt x="1974" y="965"/>
                    <a:pt x="2001" y="686"/>
                  </a:cubicBezTo>
                  <a:cubicBezTo>
                    <a:pt x="2033" y="388"/>
                    <a:pt x="1816" y="121"/>
                    <a:pt x="1519" y="93"/>
                  </a:cubicBezTo>
                  <a:lnTo>
                    <a:pt x="621" y="4"/>
                  </a:lnTo>
                  <a:cubicBezTo>
                    <a:pt x="601" y="2"/>
                    <a:pt x="583" y="1"/>
                    <a:pt x="564" y="1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-2531606" y="1544605"/>
              <a:ext cx="473947" cy="306362"/>
            </a:xfrm>
            <a:custGeom>
              <a:avLst/>
              <a:gdLst/>
              <a:ahLst/>
              <a:cxnLst/>
              <a:rect l="l" t="t" r="r" b="b"/>
              <a:pathLst>
                <a:path w="1711" h="1106" extrusionOk="0">
                  <a:moveTo>
                    <a:pt x="557" y="1"/>
                  </a:moveTo>
                  <a:cubicBezTo>
                    <a:pt x="287" y="1"/>
                    <a:pt x="54" y="204"/>
                    <a:pt x="27" y="478"/>
                  </a:cubicBezTo>
                  <a:cubicBezTo>
                    <a:pt x="1" y="769"/>
                    <a:pt x="210" y="1028"/>
                    <a:pt x="500" y="1057"/>
                  </a:cubicBezTo>
                  <a:lnTo>
                    <a:pt x="1101" y="1103"/>
                  </a:lnTo>
                  <a:cubicBezTo>
                    <a:pt x="1117" y="1104"/>
                    <a:pt x="1134" y="1105"/>
                    <a:pt x="1151" y="1105"/>
                  </a:cubicBezTo>
                  <a:cubicBezTo>
                    <a:pt x="1422" y="1105"/>
                    <a:pt x="1652" y="904"/>
                    <a:pt x="1682" y="627"/>
                  </a:cubicBezTo>
                  <a:cubicBezTo>
                    <a:pt x="1711" y="337"/>
                    <a:pt x="1502" y="77"/>
                    <a:pt x="1206" y="46"/>
                  </a:cubicBezTo>
                  <a:lnTo>
                    <a:pt x="606" y="3"/>
                  </a:lnTo>
                  <a:cubicBezTo>
                    <a:pt x="590" y="1"/>
                    <a:pt x="573" y="1"/>
                    <a:pt x="557" y="1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-2618031" y="1939605"/>
              <a:ext cx="483365" cy="313564"/>
            </a:xfrm>
            <a:custGeom>
              <a:avLst/>
              <a:gdLst/>
              <a:ahLst/>
              <a:cxnLst/>
              <a:rect l="l" t="t" r="r" b="b"/>
              <a:pathLst>
                <a:path w="1745" h="1132" extrusionOk="0">
                  <a:moveTo>
                    <a:pt x="544" y="0"/>
                  </a:moveTo>
                  <a:cubicBezTo>
                    <a:pt x="280" y="0"/>
                    <a:pt x="54" y="202"/>
                    <a:pt x="27" y="469"/>
                  </a:cubicBezTo>
                  <a:cubicBezTo>
                    <a:pt x="1" y="757"/>
                    <a:pt x="207" y="1012"/>
                    <a:pt x="495" y="1041"/>
                  </a:cubicBezTo>
                  <a:lnTo>
                    <a:pt x="1144" y="1130"/>
                  </a:lnTo>
                  <a:cubicBezTo>
                    <a:pt x="1160" y="1131"/>
                    <a:pt x="1177" y="1132"/>
                    <a:pt x="1193" y="1132"/>
                  </a:cubicBezTo>
                  <a:cubicBezTo>
                    <a:pt x="1461" y="1132"/>
                    <a:pt x="1688" y="933"/>
                    <a:pt x="1718" y="661"/>
                  </a:cubicBezTo>
                  <a:cubicBezTo>
                    <a:pt x="1744" y="376"/>
                    <a:pt x="1538" y="119"/>
                    <a:pt x="1249" y="90"/>
                  </a:cubicBezTo>
                  <a:lnTo>
                    <a:pt x="601" y="3"/>
                  </a:lnTo>
                  <a:cubicBezTo>
                    <a:pt x="582" y="1"/>
                    <a:pt x="563" y="0"/>
                    <a:pt x="544" y="0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-4340144" y="1275086"/>
              <a:ext cx="1164231" cy="2017945"/>
            </a:xfrm>
            <a:custGeom>
              <a:avLst/>
              <a:gdLst/>
              <a:ahLst/>
              <a:cxnLst/>
              <a:rect l="l" t="t" r="r" b="b"/>
              <a:pathLst>
                <a:path w="4203" h="7285" extrusionOk="0">
                  <a:moveTo>
                    <a:pt x="2298" y="0"/>
                  </a:moveTo>
                  <a:cubicBezTo>
                    <a:pt x="2249" y="0"/>
                    <a:pt x="2216" y="8"/>
                    <a:pt x="2202" y="25"/>
                  </a:cubicBezTo>
                  <a:cubicBezTo>
                    <a:pt x="2080" y="188"/>
                    <a:pt x="1018" y="1343"/>
                    <a:pt x="917" y="1900"/>
                  </a:cubicBezTo>
                  <a:cubicBezTo>
                    <a:pt x="634" y="3495"/>
                    <a:pt x="0" y="7285"/>
                    <a:pt x="0" y="7285"/>
                  </a:cubicBezTo>
                  <a:cubicBezTo>
                    <a:pt x="0" y="7285"/>
                    <a:pt x="2466" y="7020"/>
                    <a:pt x="2896" y="4900"/>
                  </a:cubicBezTo>
                  <a:cubicBezTo>
                    <a:pt x="3204" y="3387"/>
                    <a:pt x="2202" y="2436"/>
                    <a:pt x="2202" y="2436"/>
                  </a:cubicBezTo>
                  <a:lnTo>
                    <a:pt x="2692" y="1353"/>
                  </a:lnTo>
                  <a:cubicBezTo>
                    <a:pt x="2895" y="1430"/>
                    <a:pt x="3071" y="1462"/>
                    <a:pt x="3224" y="1462"/>
                  </a:cubicBezTo>
                  <a:cubicBezTo>
                    <a:pt x="4042" y="1462"/>
                    <a:pt x="4203" y="536"/>
                    <a:pt x="4203" y="536"/>
                  </a:cubicBezTo>
                  <a:cubicBezTo>
                    <a:pt x="4203" y="536"/>
                    <a:pt x="2707" y="0"/>
                    <a:pt x="2298" y="0"/>
                  </a:cubicBezTo>
                  <a:close/>
                </a:path>
              </a:pathLst>
            </a:custGeom>
            <a:solidFill>
              <a:srgbClr val="F7B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-4649000" y="3037350"/>
              <a:ext cx="1443170" cy="1326830"/>
            </a:xfrm>
            <a:custGeom>
              <a:avLst/>
              <a:gdLst/>
              <a:ahLst/>
              <a:cxnLst/>
              <a:rect l="l" t="t" r="r" b="b"/>
              <a:pathLst>
                <a:path w="5210" h="4790" extrusionOk="0">
                  <a:moveTo>
                    <a:pt x="1043" y="0"/>
                  </a:moveTo>
                  <a:lnTo>
                    <a:pt x="1" y="4789"/>
                  </a:lnTo>
                  <a:lnTo>
                    <a:pt x="4362" y="4789"/>
                  </a:lnTo>
                  <a:lnTo>
                    <a:pt x="5210" y="90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-4649000" y="3037350"/>
              <a:ext cx="907175" cy="1326830"/>
            </a:xfrm>
            <a:custGeom>
              <a:avLst/>
              <a:gdLst/>
              <a:ahLst/>
              <a:cxnLst/>
              <a:rect l="l" t="t" r="r" b="b"/>
              <a:pathLst>
                <a:path w="3275" h="4790" extrusionOk="0">
                  <a:moveTo>
                    <a:pt x="1043" y="0"/>
                  </a:moveTo>
                  <a:lnTo>
                    <a:pt x="1" y="4789"/>
                  </a:lnTo>
                  <a:lnTo>
                    <a:pt x="2337" y="4789"/>
                  </a:lnTo>
                  <a:lnTo>
                    <a:pt x="3274" y="48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5143904" y="1338853"/>
            <a:ext cx="535258" cy="538737"/>
            <a:chOff x="1509132" y="1330712"/>
            <a:chExt cx="535258" cy="538737"/>
          </a:xfrm>
        </p:grpSpPr>
        <p:sp>
          <p:nvSpPr>
            <p:cNvPr id="112" name="Oval 111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Google Shape;569;p35"/>
            <p:cNvSpPr txBox="1"/>
            <p:nvPr/>
          </p:nvSpPr>
          <p:spPr>
            <a:xfrm>
              <a:off x="1616927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4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143904" y="2446630"/>
            <a:ext cx="535258" cy="538737"/>
            <a:chOff x="1509132" y="1330712"/>
            <a:chExt cx="535258" cy="538737"/>
          </a:xfrm>
        </p:grpSpPr>
        <p:sp>
          <p:nvSpPr>
            <p:cNvPr id="115" name="Oval 114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Google Shape;569;p35"/>
            <p:cNvSpPr txBox="1"/>
            <p:nvPr/>
          </p:nvSpPr>
          <p:spPr>
            <a:xfrm>
              <a:off x="1609493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5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143904" y="3593185"/>
            <a:ext cx="535258" cy="538737"/>
            <a:chOff x="1509132" y="1330712"/>
            <a:chExt cx="535258" cy="538737"/>
          </a:xfrm>
        </p:grpSpPr>
        <p:sp>
          <p:nvSpPr>
            <p:cNvPr id="118" name="Oval 117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Google Shape;569;p35"/>
            <p:cNvSpPr txBox="1"/>
            <p:nvPr/>
          </p:nvSpPr>
          <p:spPr>
            <a:xfrm>
              <a:off x="1616927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6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05806" y="1353370"/>
            <a:ext cx="535258" cy="538737"/>
            <a:chOff x="1509132" y="1330712"/>
            <a:chExt cx="535258" cy="538737"/>
          </a:xfrm>
        </p:grpSpPr>
        <p:sp>
          <p:nvSpPr>
            <p:cNvPr id="121" name="Oval 120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Google Shape;569;p35"/>
            <p:cNvSpPr txBox="1"/>
            <p:nvPr/>
          </p:nvSpPr>
          <p:spPr>
            <a:xfrm>
              <a:off x="1609493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1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605806" y="2461147"/>
            <a:ext cx="535258" cy="538737"/>
            <a:chOff x="1509132" y="1330712"/>
            <a:chExt cx="535258" cy="538737"/>
          </a:xfrm>
        </p:grpSpPr>
        <p:sp>
          <p:nvSpPr>
            <p:cNvPr id="124" name="Oval 123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Google Shape;569;p35"/>
            <p:cNvSpPr txBox="1"/>
            <p:nvPr/>
          </p:nvSpPr>
          <p:spPr>
            <a:xfrm>
              <a:off x="1609493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2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605806" y="3607702"/>
            <a:ext cx="535258" cy="538737"/>
            <a:chOff x="1509132" y="1330712"/>
            <a:chExt cx="535258" cy="538737"/>
          </a:xfrm>
        </p:grpSpPr>
        <p:sp>
          <p:nvSpPr>
            <p:cNvPr id="127" name="Oval 126"/>
            <p:cNvSpPr/>
            <p:nvPr/>
          </p:nvSpPr>
          <p:spPr>
            <a:xfrm>
              <a:off x="1509132" y="1330712"/>
              <a:ext cx="535258" cy="5242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Google Shape;569;p35"/>
            <p:cNvSpPr txBox="1"/>
            <p:nvPr/>
          </p:nvSpPr>
          <p:spPr>
            <a:xfrm>
              <a:off x="1609493" y="1592822"/>
              <a:ext cx="230458" cy="276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18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rete Round" panose="02000503050000020004"/>
                <a:buNone/>
                <a:defRPr sz="2400" b="0" i="0" u="none" strike="noStrike" cap="none">
                  <a:solidFill>
                    <a:schemeClr val="dk1"/>
                  </a:solidFill>
                  <a:latin typeface="Crete Round" panose="02000503050000020004"/>
                  <a:ea typeface="Crete Round" panose="02000503050000020004"/>
                  <a:cs typeface="Crete Round" panose="02000503050000020004"/>
                  <a:sym typeface="Crete Round" panose="02000503050000020004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n-US" altLang="en-GB" b="1" dirty="0">
                  <a:solidFill>
                    <a:schemeClr val="bg1"/>
                  </a:solidFill>
                  <a:latin typeface="+mj-lt"/>
                  <a:cs typeface="+mj-lt"/>
                </a:rPr>
                <a:t>3</a:t>
              </a:r>
              <a:endParaRPr lang="vi-VN" altLang="en-GB" b="1" dirty="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129" name="Google Shape;569;p35"/>
          <p:cNvSpPr txBox="1"/>
          <p:nvPr/>
        </p:nvSpPr>
        <p:spPr>
          <a:xfrm>
            <a:off x="2184945" y="2641026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569;p35"/>
          <p:cNvSpPr txBox="1"/>
          <p:nvPr/>
        </p:nvSpPr>
        <p:spPr>
          <a:xfrm>
            <a:off x="2141064" y="3754822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Google Shape;569;p35"/>
          <p:cNvSpPr txBox="1"/>
          <p:nvPr/>
        </p:nvSpPr>
        <p:spPr>
          <a:xfrm>
            <a:off x="5786957" y="150049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triển khai 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569;p35"/>
          <p:cNvSpPr txBox="1"/>
          <p:nvPr/>
        </p:nvSpPr>
        <p:spPr>
          <a:xfrm>
            <a:off x="5729656" y="25937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569;p35"/>
          <p:cNvSpPr txBox="1"/>
          <p:nvPr/>
        </p:nvSpPr>
        <p:spPr>
          <a:xfrm>
            <a:off x="5767070" y="3823970"/>
            <a:ext cx="3376930" cy="7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 và hướng phát </a:t>
            </a:r>
            <a:r>
              <a:rPr lang="vi-VN" alt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alt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/>
      <p:bldP spid="569" grpId="0" build="p"/>
      <p:bldP spid="129" grpId="0"/>
      <p:bldP spid="130" grpId="0"/>
      <p:bldP spid="131" grpId="0"/>
      <p:bldP spid="132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4638907" y="1869413"/>
            <a:ext cx="3266405" cy="10835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4617"/>
                </a:lnTo>
                <a:lnTo>
                  <a:pt x="3266405" y="894617"/>
                </a:lnTo>
                <a:lnTo>
                  <a:pt x="3266405" y="1083582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eform: Shape 3"/>
          <p:cNvSpPr/>
          <p:nvPr/>
        </p:nvSpPr>
        <p:spPr>
          <a:xfrm>
            <a:off x="4638907" y="1869413"/>
            <a:ext cx="1088801" cy="10835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4617"/>
                </a:lnTo>
                <a:lnTo>
                  <a:pt x="1088801" y="894617"/>
                </a:lnTo>
                <a:lnTo>
                  <a:pt x="1088801" y="1083582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: Shape 4"/>
          <p:cNvSpPr/>
          <p:nvPr/>
        </p:nvSpPr>
        <p:spPr>
          <a:xfrm>
            <a:off x="3550105" y="1869413"/>
            <a:ext cx="1088801" cy="10835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8801" y="0"/>
                </a:moveTo>
                <a:lnTo>
                  <a:pt x="1088801" y="894617"/>
                </a:lnTo>
                <a:lnTo>
                  <a:pt x="0" y="894617"/>
                </a:lnTo>
                <a:lnTo>
                  <a:pt x="0" y="1083582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/>
          <p:cNvSpPr/>
          <p:nvPr/>
        </p:nvSpPr>
        <p:spPr>
          <a:xfrm>
            <a:off x="1372501" y="1869413"/>
            <a:ext cx="3266405" cy="10835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66405" y="0"/>
                </a:moveTo>
                <a:lnTo>
                  <a:pt x="3266405" y="894617"/>
                </a:lnTo>
                <a:lnTo>
                  <a:pt x="0" y="894617"/>
                </a:lnTo>
                <a:lnTo>
                  <a:pt x="0" y="1083582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/>
          <p:cNvSpPr/>
          <p:nvPr/>
        </p:nvSpPr>
        <p:spPr>
          <a:xfrm>
            <a:off x="2559475" y="969577"/>
            <a:ext cx="4158862" cy="899836"/>
          </a:xfrm>
          <a:custGeom>
            <a:avLst/>
            <a:gdLst>
              <a:gd name="connsiteX0" fmla="*/ 0 w 4158862"/>
              <a:gd name="connsiteY0" fmla="*/ 0 h 899836"/>
              <a:gd name="connsiteX1" fmla="*/ 4158862 w 4158862"/>
              <a:gd name="connsiteY1" fmla="*/ 0 h 899836"/>
              <a:gd name="connsiteX2" fmla="*/ 4158862 w 4158862"/>
              <a:gd name="connsiteY2" fmla="*/ 899836 h 899836"/>
              <a:gd name="connsiteX3" fmla="*/ 0 w 4158862"/>
              <a:gd name="connsiteY3" fmla="*/ 899836 h 899836"/>
              <a:gd name="connsiteX4" fmla="*/ 0 w 4158862"/>
              <a:gd name="connsiteY4" fmla="*/ 0 h 8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8862" h="899836">
                <a:moveTo>
                  <a:pt x="0" y="0"/>
                </a:moveTo>
                <a:lnTo>
                  <a:pt x="4158862" y="0"/>
                </a:lnTo>
                <a:lnTo>
                  <a:pt x="4158862" y="899836"/>
                </a:lnTo>
                <a:lnTo>
                  <a:pt x="0" y="8998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472665" y="2952996"/>
            <a:ext cx="1799672" cy="899836"/>
          </a:xfrm>
          <a:custGeom>
            <a:avLst/>
            <a:gdLst>
              <a:gd name="connsiteX0" fmla="*/ 0 w 1799672"/>
              <a:gd name="connsiteY0" fmla="*/ 0 h 899836"/>
              <a:gd name="connsiteX1" fmla="*/ 1799672 w 1799672"/>
              <a:gd name="connsiteY1" fmla="*/ 0 h 899836"/>
              <a:gd name="connsiteX2" fmla="*/ 1799672 w 1799672"/>
              <a:gd name="connsiteY2" fmla="*/ 899836 h 899836"/>
              <a:gd name="connsiteX3" fmla="*/ 0 w 1799672"/>
              <a:gd name="connsiteY3" fmla="*/ 899836 h 899836"/>
              <a:gd name="connsiteX4" fmla="*/ 0 w 1799672"/>
              <a:gd name="connsiteY4" fmla="*/ 0 h 8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72" h="899836">
                <a:moveTo>
                  <a:pt x="0" y="0"/>
                </a:moveTo>
                <a:lnTo>
                  <a:pt x="1799672" y="0"/>
                </a:lnTo>
                <a:lnTo>
                  <a:pt x="1799672" y="899836"/>
                </a:lnTo>
                <a:lnTo>
                  <a:pt x="0" y="899836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2650269" y="2952996"/>
            <a:ext cx="1799672" cy="899836"/>
          </a:xfrm>
          <a:custGeom>
            <a:avLst/>
            <a:gdLst>
              <a:gd name="connsiteX0" fmla="*/ 0 w 1799672"/>
              <a:gd name="connsiteY0" fmla="*/ 0 h 899836"/>
              <a:gd name="connsiteX1" fmla="*/ 1799672 w 1799672"/>
              <a:gd name="connsiteY1" fmla="*/ 0 h 899836"/>
              <a:gd name="connsiteX2" fmla="*/ 1799672 w 1799672"/>
              <a:gd name="connsiteY2" fmla="*/ 899836 h 899836"/>
              <a:gd name="connsiteX3" fmla="*/ 0 w 1799672"/>
              <a:gd name="connsiteY3" fmla="*/ 899836 h 899836"/>
              <a:gd name="connsiteX4" fmla="*/ 0 w 1799672"/>
              <a:gd name="connsiteY4" fmla="*/ 0 h 8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72" h="899836">
                <a:moveTo>
                  <a:pt x="0" y="0"/>
                </a:moveTo>
                <a:lnTo>
                  <a:pt x="1799672" y="0"/>
                </a:lnTo>
                <a:lnTo>
                  <a:pt x="1799672" y="899836"/>
                </a:lnTo>
                <a:lnTo>
                  <a:pt x="0" y="899836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vi-VN" alt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 nhiều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4827872" y="2952996"/>
            <a:ext cx="1799672" cy="899836"/>
          </a:xfrm>
          <a:custGeom>
            <a:avLst/>
            <a:gdLst>
              <a:gd name="connsiteX0" fmla="*/ 0 w 1799672"/>
              <a:gd name="connsiteY0" fmla="*/ 0 h 899836"/>
              <a:gd name="connsiteX1" fmla="*/ 1799672 w 1799672"/>
              <a:gd name="connsiteY1" fmla="*/ 0 h 899836"/>
              <a:gd name="connsiteX2" fmla="*/ 1799672 w 1799672"/>
              <a:gd name="connsiteY2" fmla="*/ 899836 h 899836"/>
              <a:gd name="connsiteX3" fmla="*/ 0 w 1799672"/>
              <a:gd name="connsiteY3" fmla="*/ 899836 h 899836"/>
              <a:gd name="connsiteX4" fmla="*/ 0 w 1799672"/>
              <a:gd name="connsiteY4" fmla="*/ 0 h 8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72" h="899836">
                <a:moveTo>
                  <a:pt x="0" y="0"/>
                </a:moveTo>
                <a:lnTo>
                  <a:pt x="1799672" y="0"/>
                </a:lnTo>
                <a:lnTo>
                  <a:pt x="1799672" y="899836"/>
                </a:lnTo>
                <a:lnTo>
                  <a:pt x="0" y="899836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7005476" y="2952996"/>
            <a:ext cx="1799672" cy="899836"/>
          </a:xfrm>
          <a:custGeom>
            <a:avLst/>
            <a:gdLst>
              <a:gd name="connsiteX0" fmla="*/ 0 w 1799672"/>
              <a:gd name="connsiteY0" fmla="*/ 0 h 899836"/>
              <a:gd name="connsiteX1" fmla="*/ 1799672 w 1799672"/>
              <a:gd name="connsiteY1" fmla="*/ 0 h 899836"/>
              <a:gd name="connsiteX2" fmla="*/ 1799672 w 1799672"/>
              <a:gd name="connsiteY2" fmla="*/ 899836 h 899836"/>
              <a:gd name="connsiteX3" fmla="*/ 0 w 1799672"/>
              <a:gd name="connsiteY3" fmla="*/ 899836 h 899836"/>
              <a:gd name="connsiteX4" fmla="*/ 0 w 1799672"/>
              <a:gd name="connsiteY4" fmla="*/ 0 h 8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72" h="899836">
                <a:moveTo>
                  <a:pt x="0" y="0"/>
                </a:moveTo>
                <a:lnTo>
                  <a:pt x="1799672" y="0"/>
                </a:lnTo>
                <a:lnTo>
                  <a:pt x="1799672" y="899836"/>
                </a:lnTo>
                <a:lnTo>
                  <a:pt x="0" y="899836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4638907" y="1759046"/>
            <a:ext cx="2950698" cy="12610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04984"/>
                </a:lnTo>
                <a:lnTo>
                  <a:pt x="2950698" y="1004984"/>
                </a:lnTo>
                <a:lnTo>
                  <a:pt x="2950698" y="1261036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eform: Shape 3"/>
          <p:cNvSpPr/>
          <p:nvPr/>
        </p:nvSpPr>
        <p:spPr>
          <a:xfrm>
            <a:off x="4593187" y="1759046"/>
            <a:ext cx="91440" cy="12610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036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: Shape 4"/>
          <p:cNvSpPr/>
          <p:nvPr/>
        </p:nvSpPr>
        <p:spPr>
          <a:xfrm>
            <a:off x="1688208" y="1759046"/>
            <a:ext cx="2950698" cy="12610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50698" y="0"/>
                </a:moveTo>
                <a:lnTo>
                  <a:pt x="2950698" y="1004984"/>
                </a:lnTo>
                <a:lnTo>
                  <a:pt x="0" y="1004984"/>
                </a:lnTo>
                <a:lnTo>
                  <a:pt x="0" y="1261036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/>
          <p:cNvSpPr/>
          <p:nvPr/>
        </p:nvSpPr>
        <p:spPr>
          <a:xfrm>
            <a:off x="2535046" y="539749"/>
            <a:ext cx="4207721" cy="1219297"/>
          </a:xfrm>
          <a:custGeom>
            <a:avLst/>
            <a:gdLst>
              <a:gd name="connsiteX0" fmla="*/ 0 w 4207721"/>
              <a:gd name="connsiteY0" fmla="*/ 0 h 1219297"/>
              <a:gd name="connsiteX1" fmla="*/ 4207721 w 4207721"/>
              <a:gd name="connsiteY1" fmla="*/ 0 h 1219297"/>
              <a:gd name="connsiteX2" fmla="*/ 4207721 w 4207721"/>
              <a:gd name="connsiteY2" fmla="*/ 1219297 h 1219297"/>
              <a:gd name="connsiteX3" fmla="*/ 0 w 4207721"/>
              <a:gd name="connsiteY3" fmla="*/ 1219297 h 1219297"/>
              <a:gd name="connsiteX4" fmla="*/ 0 w 4207721"/>
              <a:gd name="connsiteY4" fmla="*/ 0 h 121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721" h="1219297">
                <a:moveTo>
                  <a:pt x="0" y="0"/>
                </a:moveTo>
                <a:lnTo>
                  <a:pt x="4207721" y="0"/>
                </a:lnTo>
                <a:lnTo>
                  <a:pt x="4207721" y="1219297"/>
                </a:lnTo>
                <a:lnTo>
                  <a:pt x="0" y="121929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468911" y="3020082"/>
            <a:ext cx="2438594" cy="1219297"/>
          </a:xfrm>
          <a:custGeom>
            <a:avLst/>
            <a:gdLst>
              <a:gd name="connsiteX0" fmla="*/ 0 w 2438594"/>
              <a:gd name="connsiteY0" fmla="*/ 0 h 1219297"/>
              <a:gd name="connsiteX1" fmla="*/ 2438594 w 2438594"/>
              <a:gd name="connsiteY1" fmla="*/ 0 h 1219297"/>
              <a:gd name="connsiteX2" fmla="*/ 2438594 w 2438594"/>
              <a:gd name="connsiteY2" fmla="*/ 1219297 h 1219297"/>
              <a:gd name="connsiteX3" fmla="*/ 0 w 2438594"/>
              <a:gd name="connsiteY3" fmla="*/ 1219297 h 1219297"/>
              <a:gd name="connsiteX4" fmla="*/ 0 w 2438594"/>
              <a:gd name="connsiteY4" fmla="*/ 0 h 121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594" h="1219297">
                <a:moveTo>
                  <a:pt x="0" y="0"/>
                </a:moveTo>
                <a:lnTo>
                  <a:pt x="2438594" y="0"/>
                </a:lnTo>
                <a:lnTo>
                  <a:pt x="2438594" y="1219297"/>
                </a:lnTo>
                <a:lnTo>
                  <a:pt x="0" y="1219297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vi-VN" alt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hát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Android + backend API + web admin (ReactJS).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3419609" y="3020082"/>
            <a:ext cx="2438594" cy="1219297"/>
          </a:xfrm>
          <a:custGeom>
            <a:avLst/>
            <a:gdLst>
              <a:gd name="connsiteX0" fmla="*/ 0 w 2438594"/>
              <a:gd name="connsiteY0" fmla="*/ 0 h 1219297"/>
              <a:gd name="connsiteX1" fmla="*/ 2438594 w 2438594"/>
              <a:gd name="connsiteY1" fmla="*/ 0 h 1219297"/>
              <a:gd name="connsiteX2" fmla="*/ 2438594 w 2438594"/>
              <a:gd name="connsiteY2" fmla="*/ 1219297 h 1219297"/>
              <a:gd name="connsiteX3" fmla="*/ 0 w 2438594"/>
              <a:gd name="connsiteY3" fmla="*/ 1219297 h 1219297"/>
              <a:gd name="connsiteX4" fmla="*/ 0 w 2438594"/>
              <a:gd name="connsiteY4" fmla="*/ 0 h 121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594" h="1219297">
                <a:moveTo>
                  <a:pt x="0" y="0"/>
                </a:moveTo>
                <a:lnTo>
                  <a:pt x="2438594" y="0"/>
                </a:lnTo>
                <a:lnTo>
                  <a:pt x="2438594" y="1219297"/>
                </a:lnTo>
                <a:lnTo>
                  <a:pt x="0" y="1219297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vi-VN" alt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mô hình đề xuất sản </a:t>
            </a:r>
            <a:r>
              <a:rPr lang="vi-VN" alt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 </a:t>
            </a:r>
            <a:endParaRPr lang="vi-VN" alt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endParaRPr lang="vi-VN" alt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6324588" y="3020082"/>
            <a:ext cx="2484314" cy="1376989"/>
          </a:xfrm>
          <a:custGeom>
            <a:avLst/>
            <a:gdLst>
              <a:gd name="connsiteX0" fmla="*/ 0 w 2438594"/>
              <a:gd name="connsiteY0" fmla="*/ 0 h 1219297"/>
              <a:gd name="connsiteX1" fmla="*/ 2438594 w 2438594"/>
              <a:gd name="connsiteY1" fmla="*/ 0 h 1219297"/>
              <a:gd name="connsiteX2" fmla="*/ 2438594 w 2438594"/>
              <a:gd name="connsiteY2" fmla="*/ 1219297 h 1219297"/>
              <a:gd name="connsiteX3" fmla="*/ 0 w 2438594"/>
              <a:gd name="connsiteY3" fmla="*/ 1219297 h 1219297"/>
              <a:gd name="connsiteX4" fmla="*/ 0 w 2438594"/>
              <a:gd name="connsiteY4" fmla="*/ 0 h 121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594" h="1219297">
                <a:moveTo>
                  <a:pt x="0" y="0"/>
                </a:moveTo>
                <a:lnTo>
                  <a:pt x="2438594" y="0"/>
                </a:lnTo>
                <a:lnTo>
                  <a:pt x="2438594" y="1219297"/>
                </a:lnTo>
                <a:lnTo>
                  <a:pt x="0" y="1219297"/>
                </a:lnTo>
                <a:lnTo>
                  <a:pt x="0" y="0"/>
                </a:lnTo>
                <a:close/>
              </a:path>
            </a:pathLst>
          </a:custGeom>
          <a:solidFill>
            <a:srgbClr val="DBEBFD"/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TMĐT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Shopee, Lazada, </a:t>
            </a:r>
            <a:r>
              <a:rPr lang="vi-V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Amazone,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49365" y="22002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>
            <a:spLocks noGrp="1"/>
          </p:cNvSpPr>
          <p:nvPr>
            <p:ph type="title"/>
          </p:nvPr>
        </p:nvSpPr>
        <p:spPr>
          <a:xfrm>
            <a:off x="244214" y="191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row: Bent 20"/>
          <p:cNvSpPr/>
          <p:nvPr/>
        </p:nvSpPr>
        <p:spPr>
          <a:xfrm rot="10800000" flipH="1">
            <a:off x="494523" y="807609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Google Shape;569;p35"/>
          <p:cNvSpPr txBox="1"/>
          <p:nvPr/>
        </p:nvSpPr>
        <p:spPr>
          <a:xfrm>
            <a:off x="821998" y="918266"/>
            <a:ext cx="477572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(Google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riêng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7" name="Arrow: Bent 106"/>
          <p:cNvSpPr/>
          <p:nvPr/>
        </p:nvSpPr>
        <p:spPr>
          <a:xfrm rot="10800000" flipH="1">
            <a:off x="684674" y="1275622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00" y="718526"/>
            <a:ext cx="557096" cy="5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Google Shape;569;p35"/>
          <p:cNvSpPr txBox="1"/>
          <p:nvPr/>
        </p:nvSpPr>
        <p:spPr>
          <a:xfrm>
            <a:off x="1064895" y="1425575"/>
            <a:ext cx="3507740" cy="37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kiếm</a:t>
            </a:r>
            <a:r>
              <a:rPr lang="vi-VN" alt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lọc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3833" l="10000" r="90000">
                        <a14:foregroundMark x1="25833" y1="9833" x2="37250" y2="9000"/>
                        <a14:foregroundMark x1="37250" y1="9000" x2="52667" y2="10917"/>
                        <a14:foregroundMark x1="52667" y1="10917" x2="54750" y2="13417"/>
                        <a14:foregroundMark x1="75750" y1="90583" x2="86417" y2="91250"/>
                        <a14:foregroundMark x1="86417" y1="91250" x2="88333" y2="90500"/>
                        <a14:foregroundMark x1="79500" y1="93833" x2="79500" y2="93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9410" y="1431505"/>
            <a:ext cx="371482" cy="371482"/>
          </a:xfrm>
          <a:prstGeom prst="rect">
            <a:avLst/>
          </a:prstGeom>
        </p:spPr>
      </p:pic>
      <p:sp>
        <p:nvSpPr>
          <p:cNvPr id="117" name="Arrow: Bent 116"/>
          <p:cNvSpPr/>
          <p:nvPr/>
        </p:nvSpPr>
        <p:spPr>
          <a:xfrm rot="10800000" flipH="1">
            <a:off x="834560" y="1802171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Google Shape;569;p35"/>
          <p:cNvSpPr txBox="1"/>
          <p:nvPr/>
        </p:nvSpPr>
        <p:spPr>
          <a:xfrm>
            <a:off x="1271752" y="1938225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Giỏ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119" name="Google Shape;1451;p49"/>
          <p:cNvGrpSpPr/>
          <p:nvPr/>
        </p:nvGrpSpPr>
        <p:grpSpPr>
          <a:xfrm>
            <a:off x="5292200" y="1802171"/>
            <a:ext cx="611048" cy="625990"/>
            <a:chOff x="4707013" y="2029625"/>
            <a:chExt cx="1725028" cy="2313010"/>
          </a:xfrm>
        </p:grpSpPr>
        <p:sp>
          <p:nvSpPr>
            <p:cNvPr id="120" name="Google Shape;1452;p49"/>
            <p:cNvSpPr/>
            <p:nvPr/>
          </p:nvSpPr>
          <p:spPr>
            <a:xfrm>
              <a:off x="5002683" y="2533272"/>
              <a:ext cx="1277791" cy="1276189"/>
            </a:xfrm>
            <a:custGeom>
              <a:avLst/>
              <a:gdLst/>
              <a:ahLst/>
              <a:cxnLst/>
              <a:rect l="l" t="t" r="r" b="b"/>
              <a:pathLst>
                <a:path w="16742" h="16721" extrusionOk="0">
                  <a:moveTo>
                    <a:pt x="8382" y="1"/>
                  </a:moveTo>
                  <a:cubicBezTo>
                    <a:pt x="8026" y="1"/>
                    <a:pt x="7668" y="21"/>
                    <a:pt x="7318" y="66"/>
                  </a:cubicBezTo>
                  <a:lnTo>
                    <a:pt x="7361" y="400"/>
                  </a:lnTo>
                  <a:cubicBezTo>
                    <a:pt x="7695" y="359"/>
                    <a:pt x="8040" y="336"/>
                    <a:pt x="8381" y="336"/>
                  </a:cubicBezTo>
                  <a:cubicBezTo>
                    <a:pt x="8480" y="336"/>
                    <a:pt x="8577" y="338"/>
                    <a:pt x="8675" y="342"/>
                  </a:cubicBezTo>
                  <a:lnTo>
                    <a:pt x="8687" y="6"/>
                  </a:lnTo>
                  <a:cubicBezTo>
                    <a:pt x="8585" y="3"/>
                    <a:pt x="8484" y="1"/>
                    <a:pt x="8382" y="1"/>
                  </a:cubicBezTo>
                  <a:close/>
                  <a:moveTo>
                    <a:pt x="10043" y="169"/>
                  </a:moveTo>
                  <a:lnTo>
                    <a:pt x="9979" y="498"/>
                  </a:lnTo>
                  <a:cubicBezTo>
                    <a:pt x="10406" y="589"/>
                    <a:pt x="10833" y="712"/>
                    <a:pt x="11242" y="868"/>
                  </a:cubicBezTo>
                  <a:lnTo>
                    <a:pt x="11359" y="553"/>
                  </a:lnTo>
                  <a:cubicBezTo>
                    <a:pt x="10934" y="388"/>
                    <a:pt x="10490" y="258"/>
                    <a:pt x="10043" y="169"/>
                  </a:cubicBezTo>
                  <a:close/>
                  <a:moveTo>
                    <a:pt x="5975" y="347"/>
                  </a:moveTo>
                  <a:cubicBezTo>
                    <a:pt x="5541" y="479"/>
                    <a:pt x="5111" y="642"/>
                    <a:pt x="4700" y="844"/>
                  </a:cubicBezTo>
                  <a:lnTo>
                    <a:pt x="4847" y="1147"/>
                  </a:lnTo>
                  <a:cubicBezTo>
                    <a:pt x="5243" y="954"/>
                    <a:pt x="5656" y="794"/>
                    <a:pt x="6071" y="666"/>
                  </a:cubicBezTo>
                  <a:lnTo>
                    <a:pt x="5975" y="347"/>
                  </a:lnTo>
                  <a:close/>
                  <a:moveTo>
                    <a:pt x="12601" y="1144"/>
                  </a:moveTo>
                  <a:lnTo>
                    <a:pt x="12430" y="1435"/>
                  </a:lnTo>
                  <a:cubicBezTo>
                    <a:pt x="12805" y="1658"/>
                    <a:pt x="13168" y="1913"/>
                    <a:pt x="13504" y="2191"/>
                  </a:cubicBezTo>
                  <a:lnTo>
                    <a:pt x="13720" y="1929"/>
                  </a:lnTo>
                  <a:cubicBezTo>
                    <a:pt x="13372" y="1639"/>
                    <a:pt x="12995" y="1375"/>
                    <a:pt x="12601" y="1144"/>
                  </a:cubicBezTo>
                  <a:close/>
                  <a:moveTo>
                    <a:pt x="3523" y="1540"/>
                  </a:moveTo>
                  <a:cubicBezTo>
                    <a:pt x="3151" y="1805"/>
                    <a:pt x="2800" y="2102"/>
                    <a:pt x="2476" y="2424"/>
                  </a:cubicBezTo>
                  <a:lnTo>
                    <a:pt x="2714" y="2664"/>
                  </a:lnTo>
                  <a:cubicBezTo>
                    <a:pt x="3021" y="2355"/>
                    <a:pt x="3362" y="2071"/>
                    <a:pt x="3718" y="1814"/>
                  </a:cubicBezTo>
                  <a:lnTo>
                    <a:pt x="3523" y="1540"/>
                  </a:lnTo>
                  <a:close/>
                  <a:moveTo>
                    <a:pt x="14697" y="2897"/>
                  </a:moveTo>
                  <a:lnTo>
                    <a:pt x="14441" y="3116"/>
                  </a:lnTo>
                  <a:cubicBezTo>
                    <a:pt x="14729" y="3447"/>
                    <a:pt x="14990" y="3805"/>
                    <a:pt x="15219" y="4177"/>
                  </a:cubicBezTo>
                  <a:lnTo>
                    <a:pt x="15507" y="4002"/>
                  </a:lnTo>
                  <a:cubicBezTo>
                    <a:pt x="15267" y="3615"/>
                    <a:pt x="14998" y="3243"/>
                    <a:pt x="14697" y="2897"/>
                  </a:cubicBezTo>
                  <a:close/>
                  <a:moveTo>
                    <a:pt x="1583" y="3464"/>
                  </a:moveTo>
                  <a:cubicBezTo>
                    <a:pt x="1316" y="3834"/>
                    <a:pt x="1076" y="4228"/>
                    <a:pt x="872" y="4636"/>
                  </a:cubicBezTo>
                  <a:lnTo>
                    <a:pt x="1172" y="4785"/>
                  </a:lnTo>
                  <a:cubicBezTo>
                    <a:pt x="1372" y="4396"/>
                    <a:pt x="1600" y="4016"/>
                    <a:pt x="1857" y="3663"/>
                  </a:cubicBezTo>
                  <a:lnTo>
                    <a:pt x="1583" y="3464"/>
                  </a:lnTo>
                  <a:close/>
                  <a:moveTo>
                    <a:pt x="16124" y="5222"/>
                  </a:moveTo>
                  <a:lnTo>
                    <a:pt x="15812" y="5347"/>
                  </a:lnTo>
                  <a:cubicBezTo>
                    <a:pt x="15977" y="5753"/>
                    <a:pt x="16110" y="6175"/>
                    <a:pt x="16206" y="6603"/>
                  </a:cubicBezTo>
                  <a:lnTo>
                    <a:pt x="16532" y="6531"/>
                  </a:lnTo>
                  <a:cubicBezTo>
                    <a:pt x="16434" y="6086"/>
                    <a:pt x="16297" y="5645"/>
                    <a:pt x="16124" y="5222"/>
                  </a:cubicBezTo>
                  <a:close/>
                  <a:moveTo>
                    <a:pt x="365" y="5909"/>
                  </a:moveTo>
                  <a:cubicBezTo>
                    <a:pt x="231" y="6343"/>
                    <a:pt x="132" y="6795"/>
                    <a:pt x="72" y="7246"/>
                  </a:cubicBezTo>
                  <a:lnTo>
                    <a:pt x="404" y="7292"/>
                  </a:lnTo>
                  <a:cubicBezTo>
                    <a:pt x="461" y="6857"/>
                    <a:pt x="557" y="6425"/>
                    <a:pt x="687" y="6007"/>
                  </a:cubicBezTo>
                  <a:lnTo>
                    <a:pt x="365" y="5909"/>
                  </a:lnTo>
                  <a:close/>
                  <a:moveTo>
                    <a:pt x="16727" y="7883"/>
                  </a:moveTo>
                  <a:lnTo>
                    <a:pt x="16391" y="7902"/>
                  </a:lnTo>
                  <a:cubicBezTo>
                    <a:pt x="16395" y="8058"/>
                    <a:pt x="16403" y="8217"/>
                    <a:pt x="16403" y="8370"/>
                  </a:cubicBezTo>
                  <a:cubicBezTo>
                    <a:pt x="16403" y="8812"/>
                    <a:pt x="16369" y="9252"/>
                    <a:pt x="16297" y="9681"/>
                  </a:cubicBezTo>
                  <a:lnTo>
                    <a:pt x="16626" y="9737"/>
                  </a:lnTo>
                  <a:cubicBezTo>
                    <a:pt x="16698" y="9288"/>
                    <a:pt x="16736" y="8829"/>
                    <a:pt x="16741" y="8370"/>
                  </a:cubicBezTo>
                  <a:cubicBezTo>
                    <a:pt x="16741" y="8207"/>
                    <a:pt x="16734" y="8046"/>
                    <a:pt x="16727" y="7883"/>
                  </a:cubicBezTo>
                  <a:close/>
                  <a:moveTo>
                    <a:pt x="337" y="8603"/>
                  </a:moveTo>
                  <a:lnTo>
                    <a:pt x="0" y="8613"/>
                  </a:lnTo>
                  <a:cubicBezTo>
                    <a:pt x="12" y="9072"/>
                    <a:pt x="63" y="9528"/>
                    <a:pt x="149" y="9977"/>
                  </a:cubicBezTo>
                  <a:lnTo>
                    <a:pt x="481" y="9910"/>
                  </a:lnTo>
                  <a:cubicBezTo>
                    <a:pt x="397" y="9485"/>
                    <a:pt x="346" y="9043"/>
                    <a:pt x="337" y="8603"/>
                  </a:cubicBezTo>
                  <a:close/>
                  <a:moveTo>
                    <a:pt x="15975" y="10957"/>
                  </a:moveTo>
                  <a:cubicBezTo>
                    <a:pt x="15833" y="11372"/>
                    <a:pt x="15656" y="11778"/>
                    <a:pt x="15449" y="12165"/>
                  </a:cubicBezTo>
                  <a:lnTo>
                    <a:pt x="15747" y="12323"/>
                  </a:lnTo>
                  <a:cubicBezTo>
                    <a:pt x="15963" y="11917"/>
                    <a:pt x="16146" y="11497"/>
                    <a:pt x="16294" y="11065"/>
                  </a:cubicBezTo>
                  <a:lnTo>
                    <a:pt x="15975" y="10957"/>
                  </a:lnTo>
                  <a:close/>
                  <a:moveTo>
                    <a:pt x="836" y="11178"/>
                  </a:moveTo>
                  <a:lnTo>
                    <a:pt x="521" y="11293"/>
                  </a:lnTo>
                  <a:cubicBezTo>
                    <a:pt x="680" y="11720"/>
                    <a:pt x="877" y="12138"/>
                    <a:pt x="1105" y="12534"/>
                  </a:cubicBezTo>
                  <a:lnTo>
                    <a:pt x="1396" y="12366"/>
                  </a:lnTo>
                  <a:cubicBezTo>
                    <a:pt x="1179" y="11987"/>
                    <a:pt x="990" y="11586"/>
                    <a:pt x="836" y="11178"/>
                  </a:cubicBezTo>
                  <a:close/>
                  <a:moveTo>
                    <a:pt x="14738" y="13267"/>
                  </a:moveTo>
                  <a:cubicBezTo>
                    <a:pt x="14472" y="13610"/>
                    <a:pt x="14174" y="13939"/>
                    <a:pt x="13852" y="14240"/>
                  </a:cubicBezTo>
                  <a:lnTo>
                    <a:pt x="14080" y="14484"/>
                  </a:lnTo>
                  <a:cubicBezTo>
                    <a:pt x="14414" y="14175"/>
                    <a:pt x="14726" y="13834"/>
                    <a:pt x="15005" y="13471"/>
                  </a:cubicBezTo>
                  <a:lnTo>
                    <a:pt x="14738" y="13267"/>
                  </a:lnTo>
                  <a:close/>
                  <a:moveTo>
                    <a:pt x="2142" y="13449"/>
                  </a:moveTo>
                  <a:lnTo>
                    <a:pt x="1881" y="13663"/>
                  </a:lnTo>
                  <a:cubicBezTo>
                    <a:pt x="2169" y="14016"/>
                    <a:pt x="2488" y="14348"/>
                    <a:pt x="2829" y="14650"/>
                  </a:cubicBezTo>
                  <a:lnTo>
                    <a:pt x="3055" y="14398"/>
                  </a:lnTo>
                  <a:cubicBezTo>
                    <a:pt x="2724" y="14107"/>
                    <a:pt x="2419" y="13788"/>
                    <a:pt x="2142" y="13449"/>
                  </a:cubicBezTo>
                  <a:close/>
                  <a:moveTo>
                    <a:pt x="12824" y="15058"/>
                  </a:moveTo>
                  <a:cubicBezTo>
                    <a:pt x="12457" y="15301"/>
                    <a:pt x="12073" y="15515"/>
                    <a:pt x="11674" y="15695"/>
                  </a:cubicBezTo>
                  <a:lnTo>
                    <a:pt x="11811" y="16000"/>
                  </a:lnTo>
                  <a:cubicBezTo>
                    <a:pt x="12226" y="15815"/>
                    <a:pt x="12627" y="15589"/>
                    <a:pt x="13009" y="15337"/>
                  </a:cubicBezTo>
                  <a:lnTo>
                    <a:pt x="12824" y="15058"/>
                  </a:lnTo>
                  <a:close/>
                  <a:moveTo>
                    <a:pt x="4104" y="15183"/>
                  </a:moveTo>
                  <a:lnTo>
                    <a:pt x="3929" y="15469"/>
                  </a:lnTo>
                  <a:cubicBezTo>
                    <a:pt x="4316" y="15712"/>
                    <a:pt x="4724" y="15923"/>
                    <a:pt x="5144" y="16101"/>
                  </a:cubicBezTo>
                  <a:lnTo>
                    <a:pt x="5274" y="15786"/>
                  </a:lnTo>
                  <a:cubicBezTo>
                    <a:pt x="4871" y="15620"/>
                    <a:pt x="4477" y="15416"/>
                    <a:pt x="4104" y="15183"/>
                  </a:cubicBezTo>
                  <a:close/>
                  <a:moveTo>
                    <a:pt x="10432" y="16139"/>
                  </a:moveTo>
                  <a:cubicBezTo>
                    <a:pt x="10012" y="16250"/>
                    <a:pt x="9578" y="16329"/>
                    <a:pt x="9140" y="16370"/>
                  </a:cubicBezTo>
                  <a:lnTo>
                    <a:pt x="9172" y="16703"/>
                  </a:lnTo>
                  <a:cubicBezTo>
                    <a:pt x="9626" y="16658"/>
                    <a:pt x="10079" y="16576"/>
                    <a:pt x="10521" y="16463"/>
                  </a:cubicBezTo>
                  <a:lnTo>
                    <a:pt x="10432" y="16139"/>
                  </a:lnTo>
                  <a:close/>
                  <a:moveTo>
                    <a:pt x="6528" y="16192"/>
                  </a:moveTo>
                  <a:lnTo>
                    <a:pt x="6451" y="16521"/>
                  </a:lnTo>
                  <a:cubicBezTo>
                    <a:pt x="6893" y="16622"/>
                    <a:pt x="7349" y="16691"/>
                    <a:pt x="7805" y="16720"/>
                  </a:cubicBezTo>
                  <a:lnTo>
                    <a:pt x="7829" y="16386"/>
                  </a:lnTo>
                  <a:cubicBezTo>
                    <a:pt x="7390" y="16358"/>
                    <a:pt x="6955" y="16290"/>
                    <a:pt x="6528" y="16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453;p49"/>
            <p:cNvSpPr/>
            <p:nvPr/>
          </p:nvSpPr>
          <p:spPr>
            <a:xfrm>
              <a:off x="5659737" y="2282021"/>
              <a:ext cx="110057" cy="55105"/>
            </a:xfrm>
            <a:custGeom>
              <a:avLst/>
              <a:gdLst/>
              <a:ahLst/>
              <a:cxnLst/>
              <a:rect l="l" t="t" r="r" b="b"/>
              <a:pathLst>
                <a:path w="1442" h="722" extrusionOk="0">
                  <a:moveTo>
                    <a:pt x="721" y="1"/>
                  </a:moveTo>
                  <a:cubicBezTo>
                    <a:pt x="320" y="1"/>
                    <a:pt x="1" y="325"/>
                    <a:pt x="1" y="721"/>
                  </a:cubicBezTo>
                  <a:lnTo>
                    <a:pt x="1442" y="721"/>
                  </a:lnTo>
                  <a:cubicBezTo>
                    <a:pt x="1442" y="320"/>
                    <a:pt x="1117" y="1"/>
                    <a:pt x="721" y="1"/>
                  </a:cubicBezTo>
                  <a:close/>
                </a:path>
              </a:pathLst>
            </a:custGeom>
            <a:solidFill>
              <a:srgbClr val="E6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454;p49"/>
            <p:cNvSpPr/>
            <p:nvPr/>
          </p:nvSpPr>
          <p:spPr>
            <a:xfrm>
              <a:off x="5714765" y="2281869"/>
              <a:ext cx="500447" cy="556849"/>
            </a:xfrm>
            <a:custGeom>
              <a:avLst/>
              <a:gdLst/>
              <a:ahLst/>
              <a:cxnLst/>
              <a:rect l="l" t="t" r="r" b="b"/>
              <a:pathLst>
                <a:path w="6557" h="7296" extrusionOk="0">
                  <a:moveTo>
                    <a:pt x="0" y="0"/>
                  </a:moveTo>
                  <a:cubicBezTo>
                    <a:pt x="396" y="0"/>
                    <a:pt x="721" y="322"/>
                    <a:pt x="721" y="721"/>
                  </a:cubicBezTo>
                  <a:lnTo>
                    <a:pt x="589" y="6575"/>
                  </a:lnTo>
                  <a:cubicBezTo>
                    <a:pt x="589" y="6972"/>
                    <a:pt x="908" y="7296"/>
                    <a:pt x="1309" y="7296"/>
                  </a:cubicBezTo>
                  <a:lnTo>
                    <a:pt x="6556" y="7296"/>
                  </a:lnTo>
                  <a:cubicBezTo>
                    <a:pt x="6160" y="7296"/>
                    <a:pt x="5836" y="6974"/>
                    <a:pt x="5836" y="6575"/>
                  </a:cubicBezTo>
                  <a:lnTo>
                    <a:pt x="5836" y="721"/>
                  </a:lnTo>
                  <a:cubicBezTo>
                    <a:pt x="5836" y="327"/>
                    <a:pt x="5514" y="0"/>
                    <a:pt x="5115" y="0"/>
                  </a:cubicBezTo>
                  <a:close/>
                </a:path>
              </a:pathLst>
            </a:custGeom>
            <a:solidFill>
              <a:srgbClr val="4E63D9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455;p49"/>
            <p:cNvSpPr/>
            <p:nvPr/>
          </p:nvSpPr>
          <p:spPr>
            <a:xfrm>
              <a:off x="5854434" y="2420927"/>
              <a:ext cx="238355" cy="238355"/>
            </a:xfrm>
            <a:custGeom>
              <a:avLst/>
              <a:gdLst/>
              <a:ahLst/>
              <a:cxnLst/>
              <a:rect l="l" t="t" r="r" b="b"/>
              <a:pathLst>
                <a:path w="3123" h="3123" extrusionOk="0">
                  <a:moveTo>
                    <a:pt x="1561" y="150"/>
                  </a:moveTo>
                  <a:cubicBezTo>
                    <a:pt x="2342" y="150"/>
                    <a:pt x="2976" y="781"/>
                    <a:pt x="2976" y="1562"/>
                  </a:cubicBezTo>
                  <a:cubicBezTo>
                    <a:pt x="2976" y="2342"/>
                    <a:pt x="2342" y="2976"/>
                    <a:pt x="1561" y="2976"/>
                  </a:cubicBezTo>
                  <a:cubicBezTo>
                    <a:pt x="781" y="2976"/>
                    <a:pt x="147" y="2342"/>
                    <a:pt x="147" y="1562"/>
                  </a:cubicBezTo>
                  <a:cubicBezTo>
                    <a:pt x="147" y="781"/>
                    <a:pt x="781" y="150"/>
                    <a:pt x="1561" y="150"/>
                  </a:cubicBezTo>
                  <a:close/>
                  <a:moveTo>
                    <a:pt x="1561" y="1"/>
                  </a:moveTo>
                  <a:cubicBezTo>
                    <a:pt x="699" y="1"/>
                    <a:pt x="0" y="700"/>
                    <a:pt x="0" y="1562"/>
                  </a:cubicBezTo>
                  <a:cubicBezTo>
                    <a:pt x="0" y="2424"/>
                    <a:pt x="699" y="3123"/>
                    <a:pt x="1561" y="3123"/>
                  </a:cubicBezTo>
                  <a:cubicBezTo>
                    <a:pt x="2421" y="3123"/>
                    <a:pt x="3122" y="2424"/>
                    <a:pt x="3122" y="1562"/>
                  </a:cubicBezTo>
                  <a:cubicBezTo>
                    <a:pt x="3122" y="700"/>
                    <a:pt x="2423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456;p49"/>
            <p:cNvSpPr/>
            <p:nvPr/>
          </p:nvSpPr>
          <p:spPr>
            <a:xfrm>
              <a:off x="5854587" y="2459775"/>
              <a:ext cx="214695" cy="158293"/>
            </a:xfrm>
            <a:custGeom>
              <a:avLst/>
              <a:gdLst/>
              <a:ahLst/>
              <a:cxnLst/>
              <a:rect l="l" t="t" r="r" b="b"/>
              <a:pathLst>
                <a:path w="2813" h="2074" extrusionOk="0">
                  <a:moveTo>
                    <a:pt x="2534" y="0"/>
                  </a:moveTo>
                  <a:cubicBezTo>
                    <a:pt x="2473" y="0"/>
                    <a:pt x="2412" y="22"/>
                    <a:pt x="2364" y="68"/>
                  </a:cubicBezTo>
                  <a:lnTo>
                    <a:pt x="855" y="1492"/>
                  </a:lnTo>
                  <a:lnTo>
                    <a:pt x="440" y="1156"/>
                  </a:lnTo>
                  <a:cubicBezTo>
                    <a:pt x="395" y="1119"/>
                    <a:pt x="339" y="1101"/>
                    <a:pt x="284" y="1101"/>
                  </a:cubicBezTo>
                  <a:cubicBezTo>
                    <a:pt x="211" y="1101"/>
                    <a:pt x="138" y="1133"/>
                    <a:pt x="87" y="1195"/>
                  </a:cubicBezTo>
                  <a:cubicBezTo>
                    <a:pt x="0" y="1300"/>
                    <a:pt x="20" y="1459"/>
                    <a:pt x="128" y="1545"/>
                  </a:cubicBezTo>
                  <a:lnTo>
                    <a:pt x="716" y="2021"/>
                  </a:lnTo>
                  <a:cubicBezTo>
                    <a:pt x="762" y="2057"/>
                    <a:pt x="817" y="2074"/>
                    <a:pt x="872" y="2074"/>
                  </a:cubicBezTo>
                  <a:cubicBezTo>
                    <a:pt x="935" y="2074"/>
                    <a:pt x="995" y="2050"/>
                    <a:pt x="1043" y="2006"/>
                  </a:cubicBezTo>
                  <a:lnTo>
                    <a:pt x="2709" y="433"/>
                  </a:lnTo>
                  <a:cubicBezTo>
                    <a:pt x="2808" y="337"/>
                    <a:pt x="2813" y="181"/>
                    <a:pt x="2717" y="78"/>
                  </a:cubicBezTo>
                  <a:cubicBezTo>
                    <a:pt x="2666" y="27"/>
                    <a:pt x="2600" y="0"/>
                    <a:pt x="2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457;p49"/>
            <p:cNvSpPr/>
            <p:nvPr/>
          </p:nvSpPr>
          <p:spPr>
            <a:xfrm>
              <a:off x="5895801" y="2282174"/>
              <a:ext cx="319410" cy="556773"/>
            </a:xfrm>
            <a:custGeom>
              <a:avLst/>
              <a:gdLst/>
              <a:ahLst/>
              <a:cxnLst/>
              <a:rect l="l" t="t" r="r" b="b"/>
              <a:pathLst>
                <a:path w="4185" h="7295" extrusionOk="0">
                  <a:moveTo>
                    <a:pt x="1" y="1"/>
                  </a:moveTo>
                  <a:cubicBezTo>
                    <a:pt x="575" y="287"/>
                    <a:pt x="1017" y="846"/>
                    <a:pt x="1017" y="1896"/>
                  </a:cubicBezTo>
                  <a:cubicBezTo>
                    <a:pt x="1017" y="3666"/>
                    <a:pt x="947" y="5837"/>
                    <a:pt x="1247" y="7294"/>
                  </a:cubicBezTo>
                  <a:lnTo>
                    <a:pt x="4184" y="7294"/>
                  </a:lnTo>
                  <a:cubicBezTo>
                    <a:pt x="3783" y="7292"/>
                    <a:pt x="3464" y="6970"/>
                    <a:pt x="3464" y="6574"/>
                  </a:cubicBezTo>
                  <a:lnTo>
                    <a:pt x="3464" y="721"/>
                  </a:lnTo>
                  <a:cubicBezTo>
                    <a:pt x="3464" y="325"/>
                    <a:pt x="3142" y="1"/>
                    <a:pt x="2743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458;p49"/>
            <p:cNvSpPr/>
            <p:nvPr/>
          </p:nvSpPr>
          <p:spPr>
            <a:xfrm>
              <a:off x="5814594" y="2783684"/>
              <a:ext cx="455569" cy="55029"/>
            </a:xfrm>
            <a:custGeom>
              <a:avLst/>
              <a:gdLst/>
              <a:ahLst/>
              <a:cxnLst/>
              <a:rect l="l" t="t" r="r" b="b"/>
              <a:pathLst>
                <a:path w="5969" h="721" extrusionOk="0">
                  <a:moveTo>
                    <a:pt x="721" y="0"/>
                  </a:moveTo>
                  <a:cubicBezTo>
                    <a:pt x="721" y="397"/>
                    <a:pt x="400" y="721"/>
                    <a:pt x="1" y="721"/>
                  </a:cubicBezTo>
                  <a:lnTo>
                    <a:pt x="5248" y="721"/>
                  </a:lnTo>
                  <a:cubicBezTo>
                    <a:pt x="5644" y="721"/>
                    <a:pt x="5969" y="399"/>
                    <a:pt x="5969" y="0"/>
                  </a:cubicBezTo>
                  <a:close/>
                </a:path>
              </a:pathLst>
            </a:custGeom>
            <a:solidFill>
              <a:srgbClr val="4E63D9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459;p49"/>
            <p:cNvSpPr/>
            <p:nvPr/>
          </p:nvSpPr>
          <p:spPr>
            <a:xfrm>
              <a:off x="5953042" y="2783837"/>
              <a:ext cx="317120" cy="55105"/>
            </a:xfrm>
            <a:custGeom>
              <a:avLst/>
              <a:gdLst/>
              <a:ahLst/>
              <a:cxnLst/>
              <a:rect l="l" t="t" r="r" b="b"/>
              <a:pathLst>
                <a:path w="4155" h="722" extrusionOk="0">
                  <a:moveTo>
                    <a:pt x="721" y="1"/>
                  </a:moveTo>
                  <a:cubicBezTo>
                    <a:pt x="721" y="397"/>
                    <a:pt x="399" y="721"/>
                    <a:pt x="0" y="721"/>
                  </a:cubicBezTo>
                  <a:lnTo>
                    <a:pt x="3434" y="721"/>
                  </a:lnTo>
                  <a:cubicBezTo>
                    <a:pt x="3830" y="719"/>
                    <a:pt x="4155" y="397"/>
                    <a:pt x="4155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460;p49"/>
            <p:cNvSpPr/>
            <p:nvPr/>
          </p:nvSpPr>
          <p:spPr>
            <a:xfrm>
              <a:off x="5659737" y="2282021"/>
              <a:ext cx="110057" cy="55105"/>
            </a:xfrm>
            <a:custGeom>
              <a:avLst/>
              <a:gdLst/>
              <a:ahLst/>
              <a:cxnLst/>
              <a:rect l="l" t="t" r="r" b="b"/>
              <a:pathLst>
                <a:path w="1442" h="722" extrusionOk="0">
                  <a:moveTo>
                    <a:pt x="721" y="1"/>
                  </a:moveTo>
                  <a:cubicBezTo>
                    <a:pt x="320" y="1"/>
                    <a:pt x="1" y="325"/>
                    <a:pt x="1" y="721"/>
                  </a:cubicBezTo>
                  <a:lnTo>
                    <a:pt x="1442" y="721"/>
                  </a:lnTo>
                  <a:cubicBezTo>
                    <a:pt x="1442" y="320"/>
                    <a:pt x="1117" y="1"/>
                    <a:pt x="7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461;p49"/>
            <p:cNvSpPr/>
            <p:nvPr/>
          </p:nvSpPr>
          <p:spPr>
            <a:xfrm>
              <a:off x="4707013" y="2963269"/>
              <a:ext cx="663624" cy="506552"/>
            </a:xfrm>
            <a:custGeom>
              <a:avLst/>
              <a:gdLst/>
              <a:ahLst/>
              <a:cxnLst/>
              <a:rect l="l" t="t" r="r" b="b"/>
              <a:pathLst>
                <a:path w="8695" h="6637" extrusionOk="0">
                  <a:moveTo>
                    <a:pt x="755" y="1"/>
                  </a:moveTo>
                  <a:lnTo>
                    <a:pt x="1" y="1706"/>
                  </a:lnTo>
                  <a:lnTo>
                    <a:pt x="1" y="6636"/>
                  </a:lnTo>
                  <a:lnTo>
                    <a:pt x="8694" y="6636"/>
                  </a:lnTo>
                  <a:lnTo>
                    <a:pt x="8694" y="1706"/>
                  </a:lnTo>
                  <a:lnTo>
                    <a:pt x="7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462;p49"/>
            <p:cNvSpPr/>
            <p:nvPr/>
          </p:nvSpPr>
          <p:spPr>
            <a:xfrm>
              <a:off x="4973681" y="3006925"/>
              <a:ext cx="141960" cy="299947"/>
            </a:xfrm>
            <a:custGeom>
              <a:avLst/>
              <a:gdLst/>
              <a:ahLst/>
              <a:cxnLst/>
              <a:rect l="l" t="t" r="r" b="b"/>
              <a:pathLst>
                <a:path w="1860" h="3930" extrusionOk="0">
                  <a:moveTo>
                    <a:pt x="1706" y="1"/>
                  </a:moveTo>
                  <a:lnTo>
                    <a:pt x="99" y="109"/>
                  </a:lnTo>
                  <a:lnTo>
                    <a:pt x="1" y="1204"/>
                  </a:lnTo>
                  <a:lnTo>
                    <a:pt x="1" y="3929"/>
                  </a:lnTo>
                  <a:lnTo>
                    <a:pt x="1860" y="3929"/>
                  </a:lnTo>
                  <a:lnTo>
                    <a:pt x="1860" y="1204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463;p49"/>
            <p:cNvSpPr/>
            <p:nvPr/>
          </p:nvSpPr>
          <p:spPr>
            <a:xfrm>
              <a:off x="4818137" y="2963269"/>
              <a:ext cx="552499" cy="506552"/>
            </a:xfrm>
            <a:custGeom>
              <a:avLst/>
              <a:gdLst/>
              <a:ahLst/>
              <a:cxnLst/>
              <a:rect l="l" t="t" r="r" b="b"/>
              <a:pathLst>
                <a:path w="7239" h="6637" extrusionOk="0">
                  <a:moveTo>
                    <a:pt x="0" y="1"/>
                  </a:moveTo>
                  <a:lnTo>
                    <a:pt x="3537" y="1776"/>
                  </a:lnTo>
                  <a:lnTo>
                    <a:pt x="3537" y="6636"/>
                  </a:lnTo>
                  <a:lnTo>
                    <a:pt x="7238" y="6636"/>
                  </a:lnTo>
                  <a:lnTo>
                    <a:pt x="7238" y="1706"/>
                  </a:lnTo>
                  <a:lnTo>
                    <a:pt x="6484" y="1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464;p49"/>
            <p:cNvSpPr/>
            <p:nvPr/>
          </p:nvSpPr>
          <p:spPr>
            <a:xfrm>
              <a:off x="4793332" y="2611197"/>
              <a:ext cx="472971" cy="455416"/>
            </a:xfrm>
            <a:custGeom>
              <a:avLst/>
              <a:gdLst/>
              <a:ahLst/>
              <a:cxnLst/>
              <a:rect l="l" t="t" r="r" b="b"/>
              <a:pathLst>
                <a:path w="6197" h="5967" extrusionOk="0">
                  <a:moveTo>
                    <a:pt x="971" y="1"/>
                  </a:moveTo>
                  <a:lnTo>
                    <a:pt x="1" y="1588"/>
                  </a:lnTo>
                  <a:lnTo>
                    <a:pt x="1" y="5966"/>
                  </a:lnTo>
                  <a:lnTo>
                    <a:pt x="6197" y="5966"/>
                  </a:lnTo>
                  <a:lnTo>
                    <a:pt x="6197" y="1588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465;p49"/>
            <p:cNvSpPr/>
            <p:nvPr/>
          </p:nvSpPr>
          <p:spPr>
            <a:xfrm>
              <a:off x="4973681" y="2612494"/>
              <a:ext cx="141960" cy="226220"/>
            </a:xfrm>
            <a:custGeom>
              <a:avLst/>
              <a:gdLst/>
              <a:ahLst/>
              <a:cxnLst/>
              <a:rect l="l" t="t" r="r" b="b"/>
              <a:pathLst>
                <a:path w="1860" h="2964" extrusionOk="0">
                  <a:moveTo>
                    <a:pt x="253" y="0"/>
                  </a:moveTo>
                  <a:lnTo>
                    <a:pt x="1" y="1571"/>
                  </a:lnTo>
                  <a:lnTo>
                    <a:pt x="1" y="2964"/>
                  </a:lnTo>
                  <a:lnTo>
                    <a:pt x="1860" y="2964"/>
                  </a:lnTo>
                  <a:lnTo>
                    <a:pt x="1860" y="1571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466;p49"/>
            <p:cNvSpPr/>
            <p:nvPr/>
          </p:nvSpPr>
          <p:spPr>
            <a:xfrm>
              <a:off x="4886674" y="2611197"/>
              <a:ext cx="379628" cy="455416"/>
            </a:xfrm>
            <a:custGeom>
              <a:avLst/>
              <a:gdLst/>
              <a:ahLst/>
              <a:cxnLst/>
              <a:rect l="l" t="t" r="r" b="b"/>
              <a:pathLst>
                <a:path w="4974" h="5967" extrusionOk="0">
                  <a:moveTo>
                    <a:pt x="0" y="1"/>
                  </a:moveTo>
                  <a:lnTo>
                    <a:pt x="2639" y="1502"/>
                  </a:lnTo>
                  <a:lnTo>
                    <a:pt x="2639" y="5966"/>
                  </a:lnTo>
                  <a:lnTo>
                    <a:pt x="4974" y="5966"/>
                  </a:lnTo>
                  <a:lnTo>
                    <a:pt x="4974" y="1588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467;p49"/>
            <p:cNvSpPr/>
            <p:nvPr/>
          </p:nvSpPr>
          <p:spPr>
            <a:xfrm>
              <a:off x="4898580" y="2029625"/>
              <a:ext cx="308877" cy="447708"/>
            </a:xfrm>
            <a:custGeom>
              <a:avLst/>
              <a:gdLst/>
              <a:ahLst/>
              <a:cxnLst/>
              <a:rect l="l" t="t" r="r" b="b"/>
              <a:pathLst>
                <a:path w="4047" h="5866" extrusionOk="0">
                  <a:moveTo>
                    <a:pt x="2025" y="1"/>
                  </a:moveTo>
                  <a:cubicBezTo>
                    <a:pt x="908" y="1"/>
                    <a:pt x="0" y="908"/>
                    <a:pt x="0" y="2025"/>
                  </a:cubicBezTo>
                  <a:cubicBezTo>
                    <a:pt x="0" y="3142"/>
                    <a:pt x="2025" y="5865"/>
                    <a:pt x="2025" y="5865"/>
                  </a:cubicBezTo>
                  <a:cubicBezTo>
                    <a:pt x="2025" y="5865"/>
                    <a:pt x="4047" y="3142"/>
                    <a:pt x="4047" y="2025"/>
                  </a:cubicBezTo>
                  <a:cubicBezTo>
                    <a:pt x="4044" y="908"/>
                    <a:pt x="3141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468;p49"/>
            <p:cNvSpPr/>
            <p:nvPr/>
          </p:nvSpPr>
          <p:spPr>
            <a:xfrm>
              <a:off x="4943457" y="2073586"/>
              <a:ext cx="218740" cy="215535"/>
            </a:xfrm>
            <a:custGeom>
              <a:avLst/>
              <a:gdLst/>
              <a:ahLst/>
              <a:cxnLst/>
              <a:rect l="l" t="t" r="r" b="b"/>
              <a:pathLst>
                <a:path w="2866" h="2824" extrusionOk="0">
                  <a:moveTo>
                    <a:pt x="1433" y="1"/>
                  </a:moveTo>
                  <a:cubicBezTo>
                    <a:pt x="1420" y="1"/>
                    <a:pt x="1407" y="1"/>
                    <a:pt x="1394" y="1"/>
                  </a:cubicBezTo>
                  <a:cubicBezTo>
                    <a:pt x="615" y="23"/>
                    <a:pt x="1" y="674"/>
                    <a:pt x="22" y="1452"/>
                  </a:cubicBezTo>
                  <a:cubicBezTo>
                    <a:pt x="44" y="2216"/>
                    <a:pt x="673" y="2823"/>
                    <a:pt x="1433" y="2823"/>
                  </a:cubicBezTo>
                  <a:cubicBezTo>
                    <a:pt x="1446" y="2823"/>
                    <a:pt x="1459" y="2823"/>
                    <a:pt x="1473" y="2823"/>
                  </a:cubicBezTo>
                  <a:cubicBezTo>
                    <a:pt x="2251" y="2801"/>
                    <a:pt x="2866" y="2153"/>
                    <a:pt x="2844" y="1372"/>
                  </a:cubicBezTo>
                  <a:cubicBezTo>
                    <a:pt x="2823" y="608"/>
                    <a:pt x="2196" y="1"/>
                    <a:pt x="1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469;p49"/>
            <p:cNvSpPr/>
            <p:nvPr/>
          </p:nvSpPr>
          <p:spPr>
            <a:xfrm>
              <a:off x="4997570" y="2120906"/>
              <a:ext cx="110897" cy="125627"/>
            </a:xfrm>
            <a:custGeom>
              <a:avLst/>
              <a:gdLst/>
              <a:ahLst/>
              <a:cxnLst/>
              <a:rect l="l" t="t" r="r" b="b"/>
              <a:pathLst>
                <a:path w="1453" h="1646" extrusionOk="0">
                  <a:moveTo>
                    <a:pt x="728" y="1"/>
                  </a:moveTo>
                  <a:lnTo>
                    <a:pt x="0" y="793"/>
                  </a:lnTo>
                  <a:lnTo>
                    <a:pt x="0" y="1540"/>
                  </a:lnTo>
                  <a:cubicBezTo>
                    <a:pt x="0" y="1598"/>
                    <a:pt x="46" y="1646"/>
                    <a:pt x="106" y="1646"/>
                  </a:cubicBezTo>
                  <a:lnTo>
                    <a:pt x="1347" y="1646"/>
                  </a:lnTo>
                  <a:cubicBezTo>
                    <a:pt x="1405" y="1646"/>
                    <a:pt x="1453" y="1598"/>
                    <a:pt x="1453" y="1540"/>
                  </a:cubicBezTo>
                  <a:lnTo>
                    <a:pt x="1453" y="793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470;p49"/>
            <p:cNvSpPr/>
            <p:nvPr/>
          </p:nvSpPr>
          <p:spPr>
            <a:xfrm>
              <a:off x="4987648" y="2113197"/>
              <a:ext cx="131122" cy="77315"/>
            </a:xfrm>
            <a:custGeom>
              <a:avLst/>
              <a:gdLst/>
              <a:ahLst/>
              <a:cxnLst/>
              <a:rect l="l" t="t" r="r" b="b"/>
              <a:pathLst>
                <a:path w="1718" h="1013" extrusionOk="0">
                  <a:moveTo>
                    <a:pt x="843" y="1"/>
                  </a:moveTo>
                  <a:cubicBezTo>
                    <a:pt x="841" y="1"/>
                    <a:pt x="839" y="6"/>
                    <a:pt x="836" y="6"/>
                  </a:cubicBezTo>
                  <a:cubicBezTo>
                    <a:pt x="831" y="6"/>
                    <a:pt x="831" y="6"/>
                    <a:pt x="829" y="8"/>
                  </a:cubicBezTo>
                  <a:cubicBezTo>
                    <a:pt x="827" y="10"/>
                    <a:pt x="819" y="10"/>
                    <a:pt x="817" y="13"/>
                  </a:cubicBezTo>
                  <a:cubicBezTo>
                    <a:pt x="817" y="13"/>
                    <a:pt x="815" y="13"/>
                    <a:pt x="815" y="18"/>
                  </a:cubicBezTo>
                  <a:cubicBezTo>
                    <a:pt x="812" y="20"/>
                    <a:pt x="805" y="22"/>
                    <a:pt x="803" y="25"/>
                  </a:cubicBezTo>
                  <a:lnTo>
                    <a:pt x="800" y="30"/>
                  </a:lnTo>
                  <a:lnTo>
                    <a:pt x="795" y="32"/>
                  </a:lnTo>
                  <a:cubicBezTo>
                    <a:pt x="793" y="34"/>
                    <a:pt x="791" y="39"/>
                    <a:pt x="791" y="42"/>
                  </a:cubicBezTo>
                  <a:lnTo>
                    <a:pt x="34" y="861"/>
                  </a:lnTo>
                  <a:cubicBezTo>
                    <a:pt x="0" y="897"/>
                    <a:pt x="3" y="952"/>
                    <a:pt x="39" y="983"/>
                  </a:cubicBezTo>
                  <a:lnTo>
                    <a:pt x="46" y="990"/>
                  </a:lnTo>
                  <a:cubicBezTo>
                    <a:pt x="63" y="1006"/>
                    <a:pt x="82" y="1013"/>
                    <a:pt x="103" y="1013"/>
                  </a:cubicBezTo>
                  <a:cubicBezTo>
                    <a:pt x="126" y="1013"/>
                    <a:pt x="150" y="1003"/>
                    <a:pt x="169" y="983"/>
                  </a:cubicBezTo>
                  <a:lnTo>
                    <a:pt x="865" y="231"/>
                  </a:lnTo>
                  <a:lnTo>
                    <a:pt x="1561" y="983"/>
                  </a:lnTo>
                  <a:cubicBezTo>
                    <a:pt x="1579" y="1002"/>
                    <a:pt x="1602" y="1011"/>
                    <a:pt x="1625" y="1011"/>
                  </a:cubicBezTo>
                  <a:cubicBezTo>
                    <a:pt x="1646" y="1011"/>
                    <a:pt x="1667" y="1004"/>
                    <a:pt x="1684" y="990"/>
                  </a:cubicBezTo>
                  <a:lnTo>
                    <a:pt x="1693" y="983"/>
                  </a:lnTo>
                  <a:cubicBezTo>
                    <a:pt x="1715" y="952"/>
                    <a:pt x="1717" y="894"/>
                    <a:pt x="1684" y="861"/>
                  </a:cubicBezTo>
                  <a:lnTo>
                    <a:pt x="930" y="42"/>
                  </a:lnTo>
                  <a:cubicBezTo>
                    <a:pt x="925" y="39"/>
                    <a:pt x="925" y="34"/>
                    <a:pt x="923" y="32"/>
                  </a:cubicBezTo>
                  <a:lnTo>
                    <a:pt x="920" y="30"/>
                  </a:lnTo>
                  <a:lnTo>
                    <a:pt x="915" y="25"/>
                  </a:lnTo>
                  <a:cubicBezTo>
                    <a:pt x="913" y="22"/>
                    <a:pt x="911" y="20"/>
                    <a:pt x="903" y="18"/>
                  </a:cubicBezTo>
                  <a:cubicBezTo>
                    <a:pt x="903" y="18"/>
                    <a:pt x="901" y="18"/>
                    <a:pt x="901" y="13"/>
                  </a:cubicBezTo>
                  <a:cubicBezTo>
                    <a:pt x="899" y="10"/>
                    <a:pt x="891" y="10"/>
                    <a:pt x="889" y="8"/>
                  </a:cubicBezTo>
                  <a:cubicBezTo>
                    <a:pt x="887" y="8"/>
                    <a:pt x="887" y="8"/>
                    <a:pt x="884" y="6"/>
                  </a:cubicBezTo>
                  <a:cubicBezTo>
                    <a:pt x="879" y="6"/>
                    <a:pt x="877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471;p49"/>
            <p:cNvSpPr/>
            <p:nvPr/>
          </p:nvSpPr>
          <p:spPr>
            <a:xfrm>
              <a:off x="5038020" y="2203791"/>
              <a:ext cx="29460" cy="42741"/>
            </a:xfrm>
            <a:custGeom>
              <a:avLst/>
              <a:gdLst/>
              <a:ahLst/>
              <a:cxnLst/>
              <a:rect l="l" t="t" r="r" b="b"/>
              <a:pathLst>
                <a:path w="386" h="560" extrusionOk="0">
                  <a:moveTo>
                    <a:pt x="1" y="0"/>
                  </a:moveTo>
                  <a:lnTo>
                    <a:pt x="1" y="560"/>
                  </a:lnTo>
                  <a:lnTo>
                    <a:pt x="385" y="56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72;p49"/>
            <p:cNvSpPr/>
            <p:nvPr/>
          </p:nvSpPr>
          <p:spPr>
            <a:xfrm>
              <a:off x="5095796" y="2219132"/>
              <a:ext cx="11601" cy="6182"/>
            </a:xfrm>
            <a:custGeom>
              <a:avLst/>
              <a:gdLst/>
              <a:ahLst/>
              <a:cxnLst/>
              <a:rect l="l" t="t" r="r" b="b"/>
              <a:pathLst>
                <a:path w="152" h="81" extrusionOk="0">
                  <a:moveTo>
                    <a:pt x="41" y="1"/>
                  </a:moveTo>
                  <a:cubicBezTo>
                    <a:pt x="20" y="1"/>
                    <a:pt x="0" y="20"/>
                    <a:pt x="0" y="39"/>
                  </a:cubicBezTo>
                  <a:cubicBezTo>
                    <a:pt x="0" y="61"/>
                    <a:pt x="20" y="80"/>
                    <a:pt x="41" y="80"/>
                  </a:cubicBezTo>
                  <a:lnTo>
                    <a:pt x="152" y="8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73;p49"/>
            <p:cNvSpPr/>
            <p:nvPr/>
          </p:nvSpPr>
          <p:spPr>
            <a:xfrm>
              <a:off x="5098162" y="2225238"/>
              <a:ext cx="9235" cy="5877"/>
            </a:xfrm>
            <a:custGeom>
              <a:avLst/>
              <a:gdLst/>
              <a:ahLst/>
              <a:cxnLst/>
              <a:rect l="l" t="t" r="r" b="b"/>
              <a:pathLst>
                <a:path w="121" h="77" extrusionOk="0">
                  <a:moveTo>
                    <a:pt x="1" y="0"/>
                  </a:moveTo>
                  <a:lnTo>
                    <a:pt x="1" y="77"/>
                  </a:lnTo>
                  <a:lnTo>
                    <a:pt x="121" y="7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74;p49"/>
            <p:cNvSpPr/>
            <p:nvPr/>
          </p:nvSpPr>
          <p:spPr>
            <a:xfrm>
              <a:off x="5086790" y="2225238"/>
              <a:ext cx="11448" cy="5877"/>
            </a:xfrm>
            <a:custGeom>
              <a:avLst/>
              <a:gdLst/>
              <a:ahLst/>
              <a:cxnLst/>
              <a:rect l="l" t="t" r="r" b="b"/>
              <a:pathLst>
                <a:path w="150" h="77" extrusionOk="0">
                  <a:moveTo>
                    <a:pt x="41" y="0"/>
                  </a:moveTo>
                  <a:cubicBezTo>
                    <a:pt x="20" y="0"/>
                    <a:pt x="1" y="17"/>
                    <a:pt x="1" y="39"/>
                  </a:cubicBezTo>
                  <a:cubicBezTo>
                    <a:pt x="1" y="60"/>
                    <a:pt x="20" y="77"/>
                    <a:pt x="41" y="77"/>
                  </a:cubicBezTo>
                  <a:lnTo>
                    <a:pt x="150" y="7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75;p49"/>
            <p:cNvSpPr/>
            <p:nvPr/>
          </p:nvSpPr>
          <p:spPr>
            <a:xfrm>
              <a:off x="5032143" y="2241723"/>
              <a:ext cx="44801" cy="4808"/>
            </a:xfrm>
            <a:custGeom>
              <a:avLst/>
              <a:gdLst/>
              <a:ahLst/>
              <a:cxnLst/>
              <a:rect l="l" t="t" r="r" b="b"/>
              <a:pathLst>
                <a:path w="587" h="63" extrusionOk="0">
                  <a:moveTo>
                    <a:pt x="1" y="0"/>
                  </a:moveTo>
                  <a:lnTo>
                    <a:pt x="1" y="63"/>
                  </a:lnTo>
                  <a:lnTo>
                    <a:pt x="587" y="6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76;p49"/>
            <p:cNvSpPr/>
            <p:nvPr/>
          </p:nvSpPr>
          <p:spPr>
            <a:xfrm>
              <a:off x="5045958" y="2113197"/>
              <a:ext cx="72812" cy="133335"/>
            </a:xfrm>
            <a:custGeom>
              <a:avLst/>
              <a:gdLst/>
              <a:ahLst/>
              <a:cxnLst/>
              <a:rect l="l" t="t" r="r" b="b"/>
              <a:pathLst>
                <a:path w="954" h="1747" extrusionOk="0">
                  <a:moveTo>
                    <a:pt x="79" y="1"/>
                  </a:moveTo>
                  <a:cubicBezTo>
                    <a:pt x="77" y="1"/>
                    <a:pt x="75" y="6"/>
                    <a:pt x="72" y="6"/>
                  </a:cubicBezTo>
                  <a:cubicBezTo>
                    <a:pt x="67" y="6"/>
                    <a:pt x="67" y="6"/>
                    <a:pt x="65" y="8"/>
                  </a:cubicBezTo>
                  <a:cubicBezTo>
                    <a:pt x="63" y="10"/>
                    <a:pt x="55" y="10"/>
                    <a:pt x="53" y="13"/>
                  </a:cubicBezTo>
                  <a:cubicBezTo>
                    <a:pt x="53" y="13"/>
                    <a:pt x="51" y="13"/>
                    <a:pt x="51" y="18"/>
                  </a:cubicBezTo>
                  <a:cubicBezTo>
                    <a:pt x="48" y="20"/>
                    <a:pt x="41" y="22"/>
                    <a:pt x="39" y="25"/>
                  </a:cubicBezTo>
                  <a:lnTo>
                    <a:pt x="36" y="30"/>
                  </a:lnTo>
                  <a:lnTo>
                    <a:pt x="31" y="32"/>
                  </a:lnTo>
                  <a:cubicBezTo>
                    <a:pt x="29" y="34"/>
                    <a:pt x="27" y="39"/>
                    <a:pt x="27" y="42"/>
                  </a:cubicBezTo>
                  <a:lnTo>
                    <a:pt x="0" y="70"/>
                  </a:lnTo>
                  <a:lnTo>
                    <a:pt x="65" y="270"/>
                  </a:lnTo>
                  <a:lnTo>
                    <a:pt x="101" y="231"/>
                  </a:lnTo>
                  <a:lnTo>
                    <a:pt x="195" y="327"/>
                  </a:lnTo>
                  <a:lnTo>
                    <a:pt x="560" y="1747"/>
                  </a:lnTo>
                  <a:lnTo>
                    <a:pt x="723" y="1747"/>
                  </a:lnTo>
                  <a:cubicBezTo>
                    <a:pt x="781" y="1747"/>
                    <a:pt x="829" y="1699"/>
                    <a:pt x="829" y="1641"/>
                  </a:cubicBezTo>
                  <a:lnTo>
                    <a:pt x="829" y="1005"/>
                  </a:lnTo>
                  <a:cubicBezTo>
                    <a:pt x="839" y="1009"/>
                    <a:pt x="850" y="1011"/>
                    <a:pt x="861" y="1011"/>
                  </a:cubicBezTo>
                  <a:cubicBezTo>
                    <a:pt x="882" y="1011"/>
                    <a:pt x="902" y="1004"/>
                    <a:pt x="917" y="990"/>
                  </a:cubicBezTo>
                  <a:lnTo>
                    <a:pt x="927" y="983"/>
                  </a:lnTo>
                  <a:cubicBezTo>
                    <a:pt x="951" y="952"/>
                    <a:pt x="953" y="894"/>
                    <a:pt x="920" y="861"/>
                  </a:cubicBezTo>
                  <a:lnTo>
                    <a:pt x="166" y="42"/>
                  </a:lnTo>
                  <a:cubicBezTo>
                    <a:pt x="161" y="39"/>
                    <a:pt x="161" y="34"/>
                    <a:pt x="159" y="32"/>
                  </a:cubicBezTo>
                  <a:lnTo>
                    <a:pt x="156" y="30"/>
                  </a:lnTo>
                  <a:lnTo>
                    <a:pt x="151" y="25"/>
                  </a:lnTo>
                  <a:cubicBezTo>
                    <a:pt x="149" y="22"/>
                    <a:pt x="147" y="20"/>
                    <a:pt x="139" y="18"/>
                  </a:cubicBezTo>
                  <a:cubicBezTo>
                    <a:pt x="139" y="18"/>
                    <a:pt x="137" y="18"/>
                    <a:pt x="137" y="13"/>
                  </a:cubicBezTo>
                  <a:cubicBezTo>
                    <a:pt x="135" y="10"/>
                    <a:pt x="127" y="10"/>
                    <a:pt x="125" y="8"/>
                  </a:cubicBezTo>
                  <a:cubicBezTo>
                    <a:pt x="123" y="8"/>
                    <a:pt x="123" y="8"/>
                    <a:pt x="120" y="6"/>
                  </a:cubicBezTo>
                  <a:cubicBezTo>
                    <a:pt x="115" y="6"/>
                    <a:pt x="113" y="1"/>
                    <a:pt x="111" y="1"/>
                  </a:cubicBezTo>
                  <a:close/>
                </a:path>
              </a:pathLst>
            </a:custGeom>
            <a:solidFill>
              <a:srgbClr val="FFFFFF">
                <a:alpha val="1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77;p49"/>
            <p:cNvSpPr/>
            <p:nvPr/>
          </p:nvSpPr>
          <p:spPr>
            <a:xfrm>
              <a:off x="5106939" y="3710002"/>
              <a:ext cx="1071263" cy="541737"/>
            </a:xfrm>
            <a:custGeom>
              <a:avLst/>
              <a:gdLst/>
              <a:ahLst/>
              <a:cxnLst/>
              <a:rect l="l" t="t" r="r" b="b"/>
              <a:pathLst>
                <a:path w="14036" h="7098" extrusionOk="0">
                  <a:moveTo>
                    <a:pt x="928" y="1"/>
                  </a:moveTo>
                  <a:lnTo>
                    <a:pt x="928" y="3211"/>
                  </a:lnTo>
                  <a:lnTo>
                    <a:pt x="515" y="3211"/>
                  </a:lnTo>
                  <a:cubicBezTo>
                    <a:pt x="234" y="3211"/>
                    <a:pt x="1" y="3444"/>
                    <a:pt x="1" y="3725"/>
                  </a:cubicBezTo>
                  <a:lnTo>
                    <a:pt x="1" y="6583"/>
                  </a:lnTo>
                  <a:cubicBezTo>
                    <a:pt x="1" y="6867"/>
                    <a:pt x="234" y="7097"/>
                    <a:pt x="515" y="7097"/>
                  </a:cubicBezTo>
                  <a:lnTo>
                    <a:pt x="14035" y="7097"/>
                  </a:lnTo>
                  <a:lnTo>
                    <a:pt x="14035" y="4196"/>
                  </a:lnTo>
                  <a:lnTo>
                    <a:pt x="6264" y="4196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78;p49"/>
            <p:cNvSpPr/>
            <p:nvPr/>
          </p:nvSpPr>
          <p:spPr>
            <a:xfrm>
              <a:off x="5196235" y="3875315"/>
              <a:ext cx="981965" cy="376575"/>
            </a:xfrm>
            <a:custGeom>
              <a:avLst/>
              <a:gdLst/>
              <a:ahLst/>
              <a:cxnLst/>
              <a:rect l="l" t="t" r="r" b="b"/>
              <a:pathLst>
                <a:path w="12866" h="4934" extrusionOk="0">
                  <a:moveTo>
                    <a:pt x="5094" y="1"/>
                  </a:moveTo>
                  <a:lnTo>
                    <a:pt x="0" y="4934"/>
                  </a:lnTo>
                  <a:lnTo>
                    <a:pt x="12865" y="4934"/>
                  </a:lnTo>
                  <a:lnTo>
                    <a:pt x="12865" y="2035"/>
                  </a:lnTo>
                  <a:lnTo>
                    <a:pt x="5094" y="2035"/>
                  </a:lnTo>
                  <a:lnTo>
                    <a:pt x="5094" y="2030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9;p49"/>
            <p:cNvSpPr/>
            <p:nvPr/>
          </p:nvSpPr>
          <p:spPr>
            <a:xfrm>
              <a:off x="5177689" y="3709620"/>
              <a:ext cx="265144" cy="245377"/>
            </a:xfrm>
            <a:custGeom>
              <a:avLst/>
              <a:gdLst/>
              <a:ahLst/>
              <a:cxnLst/>
              <a:rect l="l" t="t" r="r" b="b"/>
              <a:pathLst>
                <a:path w="3474" h="3215" extrusionOk="0">
                  <a:moveTo>
                    <a:pt x="3394" y="6"/>
                  </a:moveTo>
                  <a:cubicBezTo>
                    <a:pt x="3442" y="126"/>
                    <a:pt x="3473" y="253"/>
                    <a:pt x="3473" y="390"/>
                  </a:cubicBezTo>
                  <a:lnTo>
                    <a:pt x="3473" y="2208"/>
                  </a:lnTo>
                  <a:cubicBezTo>
                    <a:pt x="3473" y="2763"/>
                    <a:pt x="3022" y="3214"/>
                    <a:pt x="2465" y="3214"/>
                  </a:cubicBezTo>
                  <a:lnTo>
                    <a:pt x="1" y="3214"/>
                  </a:lnTo>
                  <a:lnTo>
                    <a:pt x="1" y="1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0;p49"/>
            <p:cNvSpPr/>
            <p:nvPr/>
          </p:nvSpPr>
          <p:spPr>
            <a:xfrm>
              <a:off x="5529609" y="3575446"/>
              <a:ext cx="620884" cy="541737"/>
            </a:xfrm>
            <a:custGeom>
              <a:avLst/>
              <a:gdLst/>
              <a:ahLst/>
              <a:cxnLst/>
              <a:rect l="l" t="t" r="r" b="b"/>
              <a:pathLst>
                <a:path w="8135" h="7098" extrusionOk="0">
                  <a:moveTo>
                    <a:pt x="1009" y="1"/>
                  </a:moveTo>
                  <a:cubicBezTo>
                    <a:pt x="452" y="1"/>
                    <a:pt x="1" y="452"/>
                    <a:pt x="1" y="1010"/>
                  </a:cubicBezTo>
                  <a:lnTo>
                    <a:pt x="1" y="6091"/>
                  </a:lnTo>
                  <a:cubicBezTo>
                    <a:pt x="1" y="6648"/>
                    <a:pt x="450" y="7097"/>
                    <a:pt x="1009" y="7097"/>
                  </a:cubicBezTo>
                  <a:lnTo>
                    <a:pt x="7126" y="7097"/>
                  </a:lnTo>
                  <a:cubicBezTo>
                    <a:pt x="7681" y="7097"/>
                    <a:pt x="8135" y="6648"/>
                    <a:pt x="8135" y="6091"/>
                  </a:cubicBezTo>
                  <a:lnTo>
                    <a:pt x="8135" y="1010"/>
                  </a:lnTo>
                  <a:cubicBezTo>
                    <a:pt x="8135" y="455"/>
                    <a:pt x="7685" y="1"/>
                    <a:pt x="7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81;p49"/>
            <p:cNvSpPr/>
            <p:nvPr/>
          </p:nvSpPr>
          <p:spPr>
            <a:xfrm>
              <a:off x="5656303" y="3646807"/>
              <a:ext cx="494188" cy="308343"/>
            </a:xfrm>
            <a:custGeom>
              <a:avLst/>
              <a:gdLst/>
              <a:ahLst/>
              <a:cxnLst/>
              <a:rect l="l" t="t" r="r" b="b"/>
              <a:pathLst>
                <a:path w="6475" h="4040" extrusionOk="0">
                  <a:moveTo>
                    <a:pt x="2279" y="0"/>
                  </a:moveTo>
                  <a:lnTo>
                    <a:pt x="0" y="2020"/>
                  </a:lnTo>
                  <a:lnTo>
                    <a:pt x="2279" y="4039"/>
                  </a:lnTo>
                  <a:lnTo>
                    <a:pt x="2279" y="2899"/>
                  </a:lnTo>
                  <a:lnTo>
                    <a:pt x="6475" y="2899"/>
                  </a:lnTo>
                  <a:lnTo>
                    <a:pt x="6475" y="1035"/>
                  </a:lnTo>
                  <a:lnTo>
                    <a:pt x="2279" y="1035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482;p49"/>
            <p:cNvSpPr/>
            <p:nvPr/>
          </p:nvSpPr>
          <p:spPr>
            <a:xfrm>
              <a:off x="5643099" y="3629559"/>
              <a:ext cx="507392" cy="487624"/>
            </a:xfrm>
            <a:custGeom>
              <a:avLst/>
              <a:gdLst/>
              <a:ahLst/>
              <a:cxnLst/>
              <a:rect l="l" t="t" r="r" b="b"/>
              <a:pathLst>
                <a:path w="6648" h="6389" extrusionOk="0">
                  <a:moveTo>
                    <a:pt x="6602" y="0"/>
                  </a:moveTo>
                  <a:lnTo>
                    <a:pt x="0" y="6388"/>
                  </a:lnTo>
                  <a:lnTo>
                    <a:pt x="5639" y="6388"/>
                  </a:lnTo>
                  <a:cubicBezTo>
                    <a:pt x="6194" y="6388"/>
                    <a:pt x="6648" y="5939"/>
                    <a:pt x="6648" y="5382"/>
                  </a:cubicBezTo>
                  <a:lnTo>
                    <a:pt x="6648" y="301"/>
                  </a:lnTo>
                  <a:cubicBezTo>
                    <a:pt x="6648" y="195"/>
                    <a:pt x="6633" y="96"/>
                    <a:pt x="6602" y="0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483;p49"/>
            <p:cNvSpPr/>
            <p:nvPr/>
          </p:nvSpPr>
          <p:spPr>
            <a:xfrm>
              <a:off x="5947699" y="3633985"/>
              <a:ext cx="342077" cy="25721"/>
            </a:xfrm>
            <a:custGeom>
              <a:avLst/>
              <a:gdLst/>
              <a:ahLst/>
              <a:cxnLst/>
              <a:rect l="l" t="t" r="r" b="b"/>
              <a:pathLst>
                <a:path w="4482" h="337" extrusionOk="0">
                  <a:moveTo>
                    <a:pt x="4314" y="336"/>
                  </a:moveTo>
                  <a:lnTo>
                    <a:pt x="169" y="336"/>
                  </a:lnTo>
                  <a:cubicBezTo>
                    <a:pt x="75" y="336"/>
                    <a:pt x="0" y="259"/>
                    <a:pt x="0" y="168"/>
                  </a:cubicBezTo>
                  <a:cubicBezTo>
                    <a:pt x="0" y="74"/>
                    <a:pt x="75" y="0"/>
                    <a:pt x="169" y="0"/>
                  </a:cubicBezTo>
                  <a:lnTo>
                    <a:pt x="4314" y="0"/>
                  </a:lnTo>
                  <a:cubicBezTo>
                    <a:pt x="4407" y="0"/>
                    <a:pt x="4482" y="74"/>
                    <a:pt x="4482" y="168"/>
                  </a:cubicBezTo>
                  <a:cubicBezTo>
                    <a:pt x="4482" y="259"/>
                    <a:pt x="4407" y="336"/>
                    <a:pt x="4314" y="3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484;p49"/>
            <p:cNvSpPr/>
            <p:nvPr/>
          </p:nvSpPr>
          <p:spPr>
            <a:xfrm>
              <a:off x="6165293" y="3788079"/>
              <a:ext cx="104867" cy="25721"/>
            </a:xfrm>
            <a:custGeom>
              <a:avLst/>
              <a:gdLst/>
              <a:ahLst/>
              <a:cxnLst/>
              <a:rect l="l" t="t" r="r" b="b"/>
              <a:pathLst>
                <a:path w="1374" h="337" extrusionOk="0">
                  <a:moveTo>
                    <a:pt x="1203" y="337"/>
                  </a:moveTo>
                  <a:lnTo>
                    <a:pt x="168" y="337"/>
                  </a:lnTo>
                  <a:cubicBezTo>
                    <a:pt x="74" y="337"/>
                    <a:pt x="0" y="262"/>
                    <a:pt x="0" y="169"/>
                  </a:cubicBezTo>
                  <a:cubicBezTo>
                    <a:pt x="0" y="75"/>
                    <a:pt x="74" y="1"/>
                    <a:pt x="168" y="1"/>
                  </a:cubicBezTo>
                  <a:lnTo>
                    <a:pt x="1203" y="1"/>
                  </a:lnTo>
                  <a:cubicBezTo>
                    <a:pt x="1297" y="1"/>
                    <a:pt x="1374" y="75"/>
                    <a:pt x="1374" y="169"/>
                  </a:cubicBezTo>
                  <a:cubicBezTo>
                    <a:pt x="1374" y="262"/>
                    <a:pt x="1297" y="337"/>
                    <a:pt x="1203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485;p49"/>
            <p:cNvSpPr/>
            <p:nvPr/>
          </p:nvSpPr>
          <p:spPr>
            <a:xfrm>
              <a:off x="6137588" y="3894929"/>
              <a:ext cx="294452" cy="25721"/>
            </a:xfrm>
            <a:custGeom>
              <a:avLst/>
              <a:gdLst/>
              <a:ahLst/>
              <a:cxnLst/>
              <a:rect l="l" t="t" r="r" b="b"/>
              <a:pathLst>
                <a:path w="3858" h="337" extrusionOk="0">
                  <a:moveTo>
                    <a:pt x="3689" y="337"/>
                  </a:moveTo>
                  <a:lnTo>
                    <a:pt x="169" y="337"/>
                  </a:lnTo>
                  <a:cubicBezTo>
                    <a:pt x="75" y="337"/>
                    <a:pt x="0" y="260"/>
                    <a:pt x="0" y="169"/>
                  </a:cubicBezTo>
                  <a:cubicBezTo>
                    <a:pt x="0" y="75"/>
                    <a:pt x="75" y="1"/>
                    <a:pt x="169" y="1"/>
                  </a:cubicBezTo>
                  <a:lnTo>
                    <a:pt x="3689" y="1"/>
                  </a:lnTo>
                  <a:cubicBezTo>
                    <a:pt x="3783" y="1"/>
                    <a:pt x="3857" y="75"/>
                    <a:pt x="3857" y="169"/>
                  </a:cubicBezTo>
                  <a:cubicBezTo>
                    <a:pt x="3857" y="260"/>
                    <a:pt x="3783" y="337"/>
                    <a:pt x="3689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486;p49"/>
            <p:cNvSpPr/>
            <p:nvPr/>
          </p:nvSpPr>
          <p:spPr>
            <a:xfrm>
              <a:off x="6204675" y="4005443"/>
              <a:ext cx="112805" cy="25797"/>
            </a:xfrm>
            <a:custGeom>
              <a:avLst/>
              <a:gdLst/>
              <a:ahLst/>
              <a:cxnLst/>
              <a:rect l="l" t="t" r="r" b="b"/>
              <a:pathLst>
                <a:path w="1478" h="338" extrusionOk="0">
                  <a:moveTo>
                    <a:pt x="1309" y="337"/>
                  </a:moveTo>
                  <a:lnTo>
                    <a:pt x="168" y="337"/>
                  </a:lnTo>
                  <a:cubicBezTo>
                    <a:pt x="77" y="337"/>
                    <a:pt x="0" y="263"/>
                    <a:pt x="0" y="169"/>
                  </a:cubicBezTo>
                  <a:cubicBezTo>
                    <a:pt x="0" y="78"/>
                    <a:pt x="77" y="1"/>
                    <a:pt x="168" y="1"/>
                  </a:cubicBezTo>
                  <a:lnTo>
                    <a:pt x="1309" y="1"/>
                  </a:lnTo>
                  <a:cubicBezTo>
                    <a:pt x="1403" y="1"/>
                    <a:pt x="1477" y="78"/>
                    <a:pt x="1477" y="169"/>
                  </a:cubicBezTo>
                  <a:cubicBezTo>
                    <a:pt x="1477" y="263"/>
                    <a:pt x="1403" y="337"/>
                    <a:pt x="1309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487;p49"/>
            <p:cNvSpPr/>
            <p:nvPr/>
          </p:nvSpPr>
          <p:spPr>
            <a:xfrm>
              <a:off x="6137588" y="4104280"/>
              <a:ext cx="223472" cy="25721"/>
            </a:xfrm>
            <a:custGeom>
              <a:avLst/>
              <a:gdLst/>
              <a:ahLst/>
              <a:cxnLst/>
              <a:rect l="l" t="t" r="r" b="b"/>
              <a:pathLst>
                <a:path w="2928" h="337" extrusionOk="0">
                  <a:moveTo>
                    <a:pt x="2760" y="337"/>
                  </a:moveTo>
                  <a:lnTo>
                    <a:pt x="169" y="337"/>
                  </a:lnTo>
                  <a:cubicBezTo>
                    <a:pt x="75" y="337"/>
                    <a:pt x="0" y="262"/>
                    <a:pt x="0" y="168"/>
                  </a:cubicBezTo>
                  <a:cubicBezTo>
                    <a:pt x="0" y="75"/>
                    <a:pt x="75" y="0"/>
                    <a:pt x="169" y="0"/>
                  </a:cubicBezTo>
                  <a:lnTo>
                    <a:pt x="2760" y="0"/>
                  </a:lnTo>
                  <a:cubicBezTo>
                    <a:pt x="2853" y="0"/>
                    <a:pt x="2928" y="75"/>
                    <a:pt x="2928" y="168"/>
                  </a:cubicBezTo>
                  <a:cubicBezTo>
                    <a:pt x="2925" y="262"/>
                    <a:pt x="2849" y="337"/>
                    <a:pt x="2760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488;p49"/>
            <p:cNvSpPr/>
            <p:nvPr/>
          </p:nvSpPr>
          <p:spPr>
            <a:xfrm>
              <a:off x="5177689" y="3710002"/>
              <a:ext cx="265144" cy="244995"/>
            </a:xfrm>
            <a:custGeom>
              <a:avLst/>
              <a:gdLst/>
              <a:ahLst/>
              <a:cxnLst/>
              <a:rect l="l" t="t" r="r" b="b"/>
              <a:pathLst>
                <a:path w="3474" h="3210" extrusionOk="0">
                  <a:moveTo>
                    <a:pt x="2887" y="1"/>
                  </a:moveTo>
                  <a:cubicBezTo>
                    <a:pt x="2895" y="44"/>
                    <a:pt x="2899" y="92"/>
                    <a:pt x="2899" y="138"/>
                  </a:cubicBezTo>
                  <a:lnTo>
                    <a:pt x="2899" y="1958"/>
                  </a:lnTo>
                  <a:cubicBezTo>
                    <a:pt x="2899" y="2513"/>
                    <a:pt x="2450" y="2962"/>
                    <a:pt x="1891" y="2962"/>
                  </a:cubicBezTo>
                  <a:lnTo>
                    <a:pt x="1" y="2962"/>
                  </a:lnTo>
                  <a:lnTo>
                    <a:pt x="1" y="3209"/>
                  </a:lnTo>
                  <a:lnTo>
                    <a:pt x="2465" y="3209"/>
                  </a:lnTo>
                  <a:cubicBezTo>
                    <a:pt x="3019" y="3209"/>
                    <a:pt x="3473" y="2758"/>
                    <a:pt x="3473" y="2203"/>
                  </a:cubicBezTo>
                  <a:lnTo>
                    <a:pt x="3473" y="385"/>
                  </a:lnTo>
                  <a:cubicBezTo>
                    <a:pt x="3473" y="250"/>
                    <a:pt x="3442" y="118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489;p49"/>
            <p:cNvSpPr/>
            <p:nvPr/>
          </p:nvSpPr>
          <p:spPr>
            <a:xfrm>
              <a:off x="5292477" y="4160682"/>
              <a:ext cx="181877" cy="181953"/>
            </a:xfrm>
            <a:custGeom>
              <a:avLst/>
              <a:gdLst/>
              <a:ahLst/>
              <a:cxnLst/>
              <a:rect l="l" t="t" r="r" b="b"/>
              <a:pathLst>
                <a:path w="2383" h="2384" extrusionOk="0">
                  <a:moveTo>
                    <a:pt x="1191" y="1"/>
                  </a:moveTo>
                  <a:cubicBezTo>
                    <a:pt x="533" y="1"/>
                    <a:pt x="0" y="534"/>
                    <a:pt x="0" y="1192"/>
                  </a:cubicBezTo>
                  <a:cubicBezTo>
                    <a:pt x="0" y="1850"/>
                    <a:pt x="533" y="2383"/>
                    <a:pt x="1191" y="2383"/>
                  </a:cubicBezTo>
                  <a:cubicBezTo>
                    <a:pt x="1849" y="2383"/>
                    <a:pt x="2382" y="1850"/>
                    <a:pt x="2382" y="1192"/>
                  </a:cubicBezTo>
                  <a:cubicBezTo>
                    <a:pt x="2382" y="534"/>
                    <a:pt x="1849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490;p49"/>
            <p:cNvSpPr/>
            <p:nvPr/>
          </p:nvSpPr>
          <p:spPr>
            <a:xfrm>
              <a:off x="5343765" y="4212046"/>
              <a:ext cx="79223" cy="79223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31" y="0"/>
                    <a:pt x="1" y="233"/>
                    <a:pt x="1" y="519"/>
                  </a:cubicBezTo>
                  <a:cubicBezTo>
                    <a:pt x="1" y="805"/>
                    <a:pt x="231" y="1038"/>
                    <a:pt x="519" y="1038"/>
                  </a:cubicBezTo>
                  <a:cubicBezTo>
                    <a:pt x="805" y="1038"/>
                    <a:pt x="1038" y="807"/>
                    <a:pt x="1038" y="519"/>
                  </a:cubicBezTo>
                  <a:cubicBezTo>
                    <a:pt x="1038" y="233"/>
                    <a:pt x="807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491;p49"/>
            <p:cNvSpPr/>
            <p:nvPr/>
          </p:nvSpPr>
          <p:spPr>
            <a:xfrm>
              <a:off x="5317205" y="4193882"/>
              <a:ext cx="156919" cy="148753"/>
            </a:xfrm>
            <a:custGeom>
              <a:avLst/>
              <a:gdLst/>
              <a:ahLst/>
              <a:cxnLst/>
              <a:rect l="l" t="t" r="r" b="b"/>
              <a:pathLst>
                <a:path w="2056" h="1949" extrusionOk="0">
                  <a:moveTo>
                    <a:pt x="1787" y="1"/>
                  </a:moveTo>
                  <a:lnTo>
                    <a:pt x="0" y="1574"/>
                  </a:lnTo>
                  <a:cubicBezTo>
                    <a:pt x="216" y="1804"/>
                    <a:pt x="526" y="1948"/>
                    <a:pt x="865" y="1948"/>
                  </a:cubicBezTo>
                  <a:cubicBezTo>
                    <a:pt x="1523" y="1948"/>
                    <a:pt x="2056" y="1415"/>
                    <a:pt x="2056" y="757"/>
                  </a:cubicBezTo>
                  <a:cubicBezTo>
                    <a:pt x="2056" y="469"/>
                    <a:pt x="1955" y="205"/>
                    <a:pt x="1787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492;p49"/>
            <p:cNvSpPr/>
            <p:nvPr/>
          </p:nvSpPr>
          <p:spPr>
            <a:xfrm>
              <a:off x="5830240" y="4160682"/>
              <a:ext cx="181877" cy="181953"/>
            </a:xfrm>
            <a:custGeom>
              <a:avLst/>
              <a:gdLst/>
              <a:ahLst/>
              <a:cxnLst/>
              <a:rect l="l" t="t" r="r" b="b"/>
              <a:pathLst>
                <a:path w="2383" h="2384" extrusionOk="0">
                  <a:moveTo>
                    <a:pt x="1191" y="1"/>
                  </a:moveTo>
                  <a:cubicBezTo>
                    <a:pt x="531" y="1"/>
                    <a:pt x="0" y="534"/>
                    <a:pt x="0" y="1192"/>
                  </a:cubicBezTo>
                  <a:cubicBezTo>
                    <a:pt x="0" y="1850"/>
                    <a:pt x="533" y="2383"/>
                    <a:pt x="1191" y="2383"/>
                  </a:cubicBezTo>
                  <a:cubicBezTo>
                    <a:pt x="1847" y="2383"/>
                    <a:pt x="2382" y="1850"/>
                    <a:pt x="2382" y="1192"/>
                  </a:cubicBezTo>
                  <a:cubicBezTo>
                    <a:pt x="2382" y="534"/>
                    <a:pt x="1847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493;p49"/>
            <p:cNvSpPr/>
            <p:nvPr/>
          </p:nvSpPr>
          <p:spPr>
            <a:xfrm>
              <a:off x="5881376" y="4212046"/>
              <a:ext cx="79375" cy="79223"/>
            </a:xfrm>
            <a:custGeom>
              <a:avLst/>
              <a:gdLst/>
              <a:ahLst/>
              <a:cxnLst/>
              <a:rect l="l" t="t" r="r" b="b"/>
              <a:pathLst>
                <a:path w="1040" h="1038" extrusionOk="0">
                  <a:moveTo>
                    <a:pt x="521" y="0"/>
                  </a:moveTo>
                  <a:cubicBezTo>
                    <a:pt x="233" y="0"/>
                    <a:pt x="0" y="233"/>
                    <a:pt x="0" y="519"/>
                  </a:cubicBezTo>
                  <a:cubicBezTo>
                    <a:pt x="0" y="805"/>
                    <a:pt x="233" y="1038"/>
                    <a:pt x="521" y="1038"/>
                  </a:cubicBezTo>
                  <a:cubicBezTo>
                    <a:pt x="809" y="1038"/>
                    <a:pt x="1040" y="807"/>
                    <a:pt x="1040" y="519"/>
                  </a:cubicBezTo>
                  <a:cubicBezTo>
                    <a:pt x="1040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494;p49"/>
            <p:cNvSpPr/>
            <p:nvPr/>
          </p:nvSpPr>
          <p:spPr>
            <a:xfrm>
              <a:off x="5855121" y="4193882"/>
              <a:ext cx="156995" cy="148753"/>
            </a:xfrm>
            <a:custGeom>
              <a:avLst/>
              <a:gdLst/>
              <a:ahLst/>
              <a:cxnLst/>
              <a:rect l="l" t="t" r="r" b="b"/>
              <a:pathLst>
                <a:path w="2057" h="1949" extrusionOk="0">
                  <a:moveTo>
                    <a:pt x="1785" y="1"/>
                  </a:moveTo>
                  <a:lnTo>
                    <a:pt x="1" y="1574"/>
                  </a:lnTo>
                  <a:cubicBezTo>
                    <a:pt x="217" y="1804"/>
                    <a:pt x="524" y="1948"/>
                    <a:pt x="865" y="1948"/>
                  </a:cubicBezTo>
                  <a:cubicBezTo>
                    <a:pt x="1521" y="1948"/>
                    <a:pt x="2056" y="1415"/>
                    <a:pt x="2056" y="757"/>
                  </a:cubicBezTo>
                  <a:cubicBezTo>
                    <a:pt x="2056" y="469"/>
                    <a:pt x="1956" y="205"/>
                    <a:pt x="1785" y="1"/>
                  </a:cubicBezTo>
                  <a:close/>
                </a:path>
              </a:pathLst>
            </a:custGeom>
            <a:solidFill>
              <a:srgbClr val="76B8F4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" name="Arrow: Bent 162"/>
          <p:cNvSpPr/>
          <p:nvPr/>
        </p:nvSpPr>
        <p:spPr>
          <a:xfrm rot="10800000" flipH="1">
            <a:off x="1075508" y="2352644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Google Shape;569;p35"/>
          <p:cNvSpPr txBox="1"/>
          <p:nvPr/>
        </p:nvSpPr>
        <p:spPr>
          <a:xfrm>
            <a:off x="1481607" y="2447101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vi-VN" alt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Cá nhân hóa người </a:t>
            </a:r>
            <a:r>
              <a:rPr lang="en-US" altLang="vi-VN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vi-VN" alt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ùng</a:t>
            </a:r>
            <a:endParaRPr lang="vi-VN" altLang="en-US" sz="1800" dirty="0" err="1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Arrow: Bent 164"/>
          <p:cNvSpPr/>
          <p:nvPr/>
        </p:nvSpPr>
        <p:spPr>
          <a:xfrm rot="10800000" flipH="1">
            <a:off x="1291455" y="2865434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Google Shape;569;p35"/>
          <p:cNvSpPr txBox="1"/>
          <p:nvPr/>
        </p:nvSpPr>
        <p:spPr>
          <a:xfrm>
            <a:off x="1754343" y="2989885"/>
            <a:ext cx="4259253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hồ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67" name="Arrow: Bent 166"/>
          <p:cNvSpPr/>
          <p:nvPr/>
        </p:nvSpPr>
        <p:spPr>
          <a:xfrm rot="10800000" flipH="1">
            <a:off x="1495373" y="3385925"/>
            <a:ext cx="380303" cy="397754"/>
          </a:xfrm>
          <a:prstGeom prst="ben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Google Shape;569;p35"/>
          <p:cNvSpPr txBox="1"/>
          <p:nvPr/>
        </p:nvSpPr>
        <p:spPr>
          <a:xfrm>
            <a:off x="1875676" y="3498293"/>
            <a:ext cx="618293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18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ete Round" panose="02000503050000020004"/>
              <a:buNone/>
              <a:defRPr sz="2400" b="0" i="0" u="none" strike="noStrike" cap="none">
                <a:solidFill>
                  <a:schemeClr val="dk1"/>
                </a:solidFill>
                <a:latin typeface="Crete Round" panose="02000503050000020004"/>
                <a:ea typeface="Crete Round" panose="02000503050000020004"/>
                <a:cs typeface="Crete Round" panose="02000503050000020004"/>
                <a:sym typeface="Crete Round" panose="02000503050000020004"/>
              </a:defRPr>
            </a:lvl9pPr>
          </a:lstStyle>
          <a:p>
            <a:pPr marL="0" lvl="0" indent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MySQL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vẹn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83" b="90000" l="10000" r="90000">
                        <a14:foregroundMark x1="45833" y1="27167" x2="50417" y2="31333"/>
                        <a14:foregroundMark x1="56083" y1="26167" x2="54083" y2="25750"/>
                        <a14:foregroundMark x1="41583" y1="30667" x2="41583" y2="31833"/>
                        <a14:foregroundMark x1="56833" y1="27500" x2="54083" y2="31500"/>
                        <a14:foregroundMark x1="45333" y1="10000" x2="57167" y2="9083"/>
                        <a14:foregroundMark x1="57167" y1="9083" x2="61833" y2="13000"/>
                        <a14:foregroundMark x1="42500" y1="25750" x2="43667" y2="28917"/>
                        <a14:foregroundMark x1="43333" y1="27917" x2="46250" y2="35000"/>
                        <a14:foregroundMark x1="54500" y1="43500" x2="63750" y2="42667"/>
                        <a14:foregroundMark x1="63750" y1="42667" x2="53583" y2="49500"/>
                        <a14:foregroundMark x1="53583" y1="49500" x2="57833" y2="43250"/>
                        <a14:foregroundMark x1="56250" y1="44667" x2="53583" y2="43667"/>
                        <a14:foregroundMark x1="52417" y1="47417" x2="47667" y2="48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871" y="2284778"/>
            <a:ext cx="582561" cy="582561"/>
          </a:xfrm>
          <a:prstGeom prst="rect">
            <a:avLst/>
          </a:prstGeom>
        </p:spPr>
      </p:pic>
      <p:pic>
        <p:nvPicPr>
          <p:cNvPr id="2068" name="Picture 20" descr="Xử lý dữ liệu ảnh: Tất tần tật những điều bạn cần biết - MPBP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8" y="2843141"/>
            <a:ext cx="85993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188" y1="43125" x2="37969" y2="65000"/>
                        <a14:foregroundMark x1="37969" y1="65000" x2="47656" y2="53125"/>
                        <a14:foregroundMark x1="47656" y1="53125" x2="39219" y2="44688"/>
                        <a14:foregroundMark x1="39219" y1="44688" x2="38750" y2="44688"/>
                        <a14:foregroundMark x1="42813" y1="46563" x2="31250" y2="48906"/>
                        <a14:foregroundMark x1="31250" y1="48906" x2="52188" y2="66719"/>
                        <a14:foregroundMark x1="52188" y1="66719" x2="48594" y2="50938"/>
                        <a14:foregroundMark x1="48594" y1="50938" x2="43125" y2="49219"/>
                        <a14:foregroundMark x1="43281" y1="43125" x2="36719" y2="62656"/>
                        <a14:foregroundMark x1="36719" y1="62656" x2="46875" y2="52812"/>
                        <a14:foregroundMark x1="46875" y1="52812" x2="42656" y2="45469"/>
                        <a14:foregroundMark x1="46094" y1="43125" x2="32500" y2="46406"/>
                        <a14:foregroundMark x1="32500" y1="46406" x2="39688" y2="47344"/>
                        <a14:foregroundMark x1="35469" y1="50781" x2="32813" y2="65625"/>
                        <a14:foregroundMark x1="32813" y1="65625" x2="41563" y2="52656"/>
                        <a14:foregroundMark x1="41563" y1="52656" x2="35469" y2="63281"/>
                        <a14:foregroundMark x1="35469" y1="63281" x2="31719" y2="52656"/>
                        <a14:foregroundMark x1="31719" y1="52656" x2="33594" y2="5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9657" y="3178435"/>
            <a:ext cx="830030" cy="8300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" grpId="0"/>
      <p:bldP spid="21" grpId="0" animBg="1"/>
      <p:bldP spid="106" grpId="0"/>
      <p:bldP spid="107" grpId="0" animBg="1"/>
      <p:bldP spid="109" grpId="0"/>
      <p:bldP spid="117" grpId="0" animBg="1"/>
      <p:bldP spid="118" grpId="0"/>
      <p:bldP spid="163" grpId="0" animBg="1"/>
      <p:bldP spid="164" grpId="0"/>
      <p:bldP spid="165" grpId="0" animBg="1"/>
      <p:bldP spid="166" grpId="0"/>
      <p:bldP spid="167" grpId="0" animBg="1"/>
      <p:bldP spid="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7" name="Google Shape;1077;p45"/>
          <p:cNvCxnSpPr/>
          <p:nvPr/>
        </p:nvCxnSpPr>
        <p:spPr>
          <a:xfrm rot="10800000" flipV="1">
            <a:off x="1819008" y="1237978"/>
            <a:ext cx="1064279" cy="9521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5" name="Google Shape;1065;p45"/>
          <p:cNvSpPr txBox="1"/>
          <p:nvPr/>
        </p:nvSpPr>
        <p:spPr>
          <a:xfrm>
            <a:off x="473510" y="1855970"/>
            <a:ext cx="1345500" cy="768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Times New Roman" panose="02020603050405020304" pitchFamily="18" charset="0"/>
                <a:ea typeface="Crete Round" panose="02000503050000020004"/>
                <a:cs typeface="Times New Roman" panose="02020603050405020304" pitchFamily="18" charset="0"/>
                <a:sym typeface="Crete Round" panose="02000503050000020004"/>
              </a:rPr>
              <a:t>Cộng nghệ sử dụng</a:t>
            </a:r>
            <a:endParaRPr sz="2000" dirty="0">
              <a:solidFill>
                <a:schemeClr val="accent5"/>
              </a:solidFill>
              <a:latin typeface="Times New Roman" panose="02020603050405020304" pitchFamily="18" charset="0"/>
              <a:ea typeface="Crete Round" panose="02000503050000020004"/>
              <a:cs typeface="Times New Roman" panose="02020603050405020304" pitchFamily="18" charset="0"/>
              <a:sym typeface="Crete Round" panose="02000503050000020004"/>
            </a:endParaRPr>
          </a:p>
        </p:txBody>
      </p:sp>
      <p:sp>
        <p:nvSpPr>
          <p:cNvPr id="1084" name="Google Shape;1084;p45"/>
          <p:cNvSpPr txBox="1"/>
          <p:nvPr/>
        </p:nvSpPr>
        <p:spPr>
          <a:xfrm>
            <a:off x="2883286" y="3148153"/>
            <a:ext cx="5456661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MVVM, Client–Server, 3-tier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82" name="Google Shape;1082;p45"/>
          <p:cNvSpPr txBox="1"/>
          <p:nvPr/>
        </p:nvSpPr>
        <p:spPr>
          <a:xfrm>
            <a:off x="2883286" y="2565977"/>
            <a:ext cx="5456657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Database: MySQL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80" name="Google Shape;1080;p45"/>
          <p:cNvSpPr txBox="1"/>
          <p:nvPr/>
        </p:nvSpPr>
        <p:spPr>
          <a:xfrm>
            <a:off x="2884486" y="1553907"/>
            <a:ext cx="5455456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Web Admin: ReactJS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78" name="Google Shape;1078;p45"/>
          <p:cNvSpPr txBox="1"/>
          <p:nvPr/>
        </p:nvSpPr>
        <p:spPr>
          <a:xfrm>
            <a:off x="2884486" y="992367"/>
            <a:ext cx="5455456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Frontend mobile: Kotlin (Android Studio)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86" name="Google Shape;1086;p45"/>
          <p:cNvSpPr txBox="1"/>
          <p:nvPr/>
        </p:nvSpPr>
        <p:spPr>
          <a:xfrm>
            <a:off x="2884486" y="2000971"/>
            <a:ext cx="5455456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Backend: Node.js + Express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51147" y="1766806"/>
            <a:ext cx="532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51147" y="2186371"/>
            <a:ext cx="532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51147" y="2186371"/>
            <a:ext cx="0" cy="548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51147" y="3301958"/>
            <a:ext cx="532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351147" y="2744397"/>
            <a:ext cx="532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351147" y="3894921"/>
            <a:ext cx="5432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1084;p45"/>
          <p:cNvSpPr txBox="1"/>
          <p:nvPr/>
        </p:nvSpPr>
        <p:spPr>
          <a:xfrm>
            <a:off x="2883287" y="3709521"/>
            <a:ext cx="5553306" cy="370800"/>
          </a:xfrm>
          <a:prstGeom prst="rect">
            <a:avLst/>
          </a:prstGeom>
          <a:solidFill>
            <a:srgbClr val="76B8F4">
              <a:alpha val="2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tabLst>
                <a:tab pos="5334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JWT, OAuth2,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(SHA/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Bcrypt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351147" y="2735249"/>
            <a:ext cx="0" cy="548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47593" y="3301958"/>
            <a:ext cx="0" cy="592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" grpId="0" animBg="1"/>
      <p:bldP spid="1084" grpId="0" animBg="1"/>
      <p:bldP spid="1082" grpId="0" animBg="1"/>
      <p:bldP spid="1080" grpId="0" animBg="1"/>
      <p:bldP spid="1078" grpId="0" animBg="1"/>
      <p:bldP spid="1086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28000" y="36000"/>
            <a:ext cx="0" cy="139680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4102162" y="1390950"/>
            <a:ext cx="664239" cy="634500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BEBF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66402" y="1680600"/>
            <a:ext cx="437759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/>
          <p:cNvSpPr/>
          <p:nvPr/>
        </p:nvSpPr>
        <p:spPr>
          <a:xfrm>
            <a:off x="4189481" y="1467153"/>
            <a:ext cx="489601" cy="482093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BEBFD"/>
              </a:solidFill>
            </a:endParaRPr>
          </a:p>
        </p:txBody>
      </p:sp>
      <p:cxnSp>
        <p:nvCxnSpPr>
          <p:cNvPr id="12" name="Straight Connector 11"/>
          <p:cNvCxnSpPr>
            <a:stCxn id="5" idx="4"/>
            <a:endCxn id="13" idx="0"/>
          </p:cNvCxnSpPr>
          <p:nvPr/>
        </p:nvCxnSpPr>
        <p:spPr>
          <a:xfrm flipH="1">
            <a:off x="4429061" y="2025450"/>
            <a:ext cx="5221" cy="534305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4096941" y="2559755"/>
            <a:ext cx="664239" cy="634500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4184259" y="2635958"/>
            <a:ext cx="489601" cy="482093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338" y="2998002"/>
            <a:ext cx="4089601" cy="105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53839" y="56171"/>
            <a:ext cx="38733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Phân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tích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thiết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kế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hệ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thống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String Matching: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Sắp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BubbleSort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Content-Based + NCF (Neural Collaborative Filtering)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Hashing, OAuth Google Login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11321" y="3228025"/>
            <a:ext cx="37617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Presentation: App Android + Web Admin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Business Logic: Node.js –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login,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kê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tabLst>
                <a:tab pos="533400" algn="l"/>
              </a:tabLs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Layer: MySQL –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chat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/>
          <p:cNvCxnSpPr>
            <a:stCxn id="13" idx="4"/>
            <a:endCxn id="29" idx="0"/>
          </p:cNvCxnSpPr>
          <p:nvPr/>
        </p:nvCxnSpPr>
        <p:spPr>
          <a:xfrm>
            <a:off x="4429061" y="3194255"/>
            <a:ext cx="0" cy="9366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720131" y="4689223"/>
            <a:ext cx="447013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/>
          <p:cNvSpPr/>
          <p:nvPr/>
        </p:nvSpPr>
        <p:spPr>
          <a:xfrm>
            <a:off x="4096941" y="4130927"/>
            <a:ext cx="664239" cy="634500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4184259" y="4207130"/>
            <a:ext cx="489601" cy="482093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9913" y="2030206"/>
            <a:ext cx="3669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vi-VN" dirty="0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cho phép người dùng lọc sản phẩm theo giá, đánh giá,dịch vụ khuyến mãi,...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 animBg="1"/>
      <p:bldP spid="14" grpId="0" animBg="1"/>
      <p:bldP spid="21" grpId="0"/>
      <p:bldP spid="22" grpId="0"/>
      <p:bldP spid="29" grpId="0" animBg="1"/>
      <p:bldP spid="30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6"/>
          <p:cNvSpPr txBox="1"/>
          <p:nvPr/>
        </p:nvSpPr>
        <p:spPr>
          <a:xfrm>
            <a:off x="357809" y="120655"/>
            <a:ext cx="7736619" cy="8713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Mô hình đề xuất sản phẩm </a:t>
            </a:r>
            <a:endParaRPr lang="en-US" sz="24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vi-VN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NCF-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Collaborative Filtering</a:t>
            </a:r>
            <a:br>
              <a:rPr lang="en-US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字魂创中黑" panose="00000500000000000000" charset="-122"/>
              <a:ea typeface="字魂创中黑" panose="00000500000000000000" charset="-122"/>
              <a:cs typeface="字魂创中黑" panose="00000500000000000000" charset="-122"/>
              <a:sym typeface="+mn-ea"/>
            </a:endParaRPr>
          </a:p>
        </p:txBody>
      </p:sp>
      <p:cxnSp>
        <p:nvCxnSpPr>
          <p:cNvPr id="19" name="Straight Connector 18"/>
          <p:cNvCxnSpPr>
            <a:stCxn id="18" idx="2"/>
            <a:endCxn id="20" idx="0"/>
          </p:cNvCxnSpPr>
          <p:nvPr/>
        </p:nvCxnSpPr>
        <p:spPr>
          <a:xfrm>
            <a:off x="4226119" y="991964"/>
            <a:ext cx="19303" cy="1489783"/>
          </a:xfrm>
          <a:prstGeom prst="line">
            <a:avLst/>
          </a:prstGeom>
          <a:ln w="38100">
            <a:solidFill>
              <a:srgbClr val="CFE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7"/>
          <p:cNvSpPr/>
          <p:nvPr/>
        </p:nvSpPr>
        <p:spPr>
          <a:xfrm>
            <a:off x="3918846" y="2481747"/>
            <a:ext cx="653152" cy="621030"/>
          </a:xfrm>
          <a:prstGeom prst="ellipse">
            <a:avLst/>
          </a:prstGeom>
          <a:noFill/>
          <a:ln w="12700">
            <a:solidFill>
              <a:srgbClr val="CFE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字魂创中黑" panose="00000500000000000000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88307" y="2785186"/>
            <a:ext cx="3541734" cy="7076"/>
          </a:xfrm>
          <a:prstGeom prst="line">
            <a:avLst/>
          </a:prstGeom>
          <a:ln w="38100">
            <a:solidFill>
              <a:srgbClr val="CFE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4"/>
            <a:endCxn id="25" idx="0"/>
          </p:cNvCxnSpPr>
          <p:nvPr/>
        </p:nvCxnSpPr>
        <p:spPr>
          <a:xfrm flipH="1">
            <a:off x="4226121" y="3102777"/>
            <a:ext cx="19301" cy="1175363"/>
          </a:xfrm>
          <a:prstGeom prst="line">
            <a:avLst/>
          </a:prstGeom>
          <a:ln w="38100">
            <a:solidFill>
              <a:srgbClr val="CFE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7"/>
          <p:cNvSpPr/>
          <p:nvPr/>
        </p:nvSpPr>
        <p:spPr>
          <a:xfrm>
            <a:off x="3899545" y="4278140"/>
            <a:ext cx="653152" cy="621030"/>
          </a:xfrm>
          <a:prstGeom prst="ellipse">
            <a:avLst/>
          </a:prstGeom>
          <a:noFill/>
          <a:ln w="12700">
            <a:solidFill>
              <a:srgbClr val="CFE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字魂创中黑" panose="00000500000000000000" charset="-122"/>
            </a:endParaRPr>
          </a:p>
        </p:txBody>
      </p:sp>
      <p:sp>
        <p:nvSpPr>
          <p:cNvPr id="26" name="椭圆 7"/>
          <p:cNvSpPr/>
          <p:nvPr/>
        </p:nvSpPr>
        <p:spPr>
          <a:xfrm>
            <a:off x="3983232" y="4355292"/>
            <a:ext cx="485774" cy="452574"/>
          </a:xfrm>
          <a:prstGeom prst="ellipse">
            <a:avLst/>
          </a:prstGeom>
          <a:gradFill>
            <a:gsLst>
              <a:gs pos="0">
                <a:srgbClr val="ECC7FC"/>
              </a:gs>
              <a:gs pos="100000">
                <a:srgbClr val="BFE2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字魂创中黑" panose="00000500000000000000" charset="-122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77078" y="4588993"/>
            <a:ext cx="3277911" cy="0"/>
          </a:xfrm>
          <a:prstGeom prst="line">
            <a:avLst/>
          </a:prstGeom>
          <a:ln w="38100">
            <a:solidFill>
              <a:srgbClr val="CFE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19"/>
          <p:cNvSpPr txBox="1"/>
          <p:nvPr/>
        </p:nvSpPr>
        <p:spPr>
          <a:xfrm>
            <a:off x="2297611" y="2461057"/>
            <a:ext cx="1927860" cy="4733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Khái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niệm</a:t>
            </a:r>
            <a:endParaRPr lang="en-US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0" name="文本框 19"/>
          <p:cNvSpPr txBox="1"/>
          <p:nvPr/>
        </p:nvSpPr>
        <p:spPr>
          <a:xfrm>
            <a:off x="4636384" y="4278140"/>
            <a:ext cx="1927860" cy="4733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Nguyên lý hoạt động</a:t>
            </a:r>
            <a:endParaRPr lang="en-US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90218" y="920089"/>
            <a:ext cx="38529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NCF là mô hình học sâu dùng trong hệ thống gợi ý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Được đề xuất nhằm khắc phục hạn chế của Matrix Factorization (MF)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Thay vì quan hệ tuyến tính, NCF học quan hệ phi tuyến giữa user và item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Áp dụng hiệu quả cho thương mại điện tử và dữ liệu hành vi phức tạp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055" y="3048696"/>
            <a:ext cx="3557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User và Item được biểu diễn bằng vector embedding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Nối (concatenate) embedding user và item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Đưa qua MLP (Multilayer Perceptron) để học quan hệ phi tuyến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Đầu ra là điểm dự đoán mức độ yêu thích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1" name="椭圆 7"/>
          <p:cNvSpPr/>
          <p:nvPr/>
        </p:nvSpPr>
        <p:spPr>
          <a:xfrm>
            <a:off x="4003148" y="2558899"/>
            <a:ext cx="485774" cy="452574"/>
          </a:xfrm>
          <a:prstGeom prst="ellipse">
            <a:avLst/>
          </a:prstGeom>
          <a:gradFill>
            <a:gsLst>
              <a:gs pos="0">
                <a:srgbClr val="ECC7FC"/>
              </a:gs>
              <a:gs pos="100000">
                <a:srgbClr val="BFE2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字魂创中黑" panose="00000500000000000000" charset="-122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9" grpId="0"/>
      <p:bldP spid="30" grpId="0"/>
      <p:bldP spid="33" grpId="0"/>
      <p:bldP spid="36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97" y="103054"/>
            <a:ext cx="8980449" cy="572700"/>
          </a:xfrm>
        </p:spPr>
        <p:txBody>
          <a:bodyPr/>
          <a:lstStyle/>
          <a:p>
            <a:pPr lvl="0"/>
            <a:r>
              <a:rPr lang="en-US" sz="2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Cấu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trúc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mô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NCF</a:t>
            </a:r>
            <a:endParaRPr lang="en-US" sz="2800" b="1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054039" y="847493"/>
            <a:ext cx="4718468" cy="38706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7424420" y="26460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nline Marketplace Business Plan">
  <a:themeElements>
    <a:clrScheme name="Simple Light">
      <a:dk1>
        <a:srgbClr val="2F3352"/>
      </a:dk1>
      <a:lt1>
        <a:srgbClr val="F5F9FF"/>
      </a:lt1>
      <a:dk2>
        <a:srgbClr val="EB5C5C"/>
      </a:dk2>
      <a:lt2>
        <a:srgbClr val="363DCC"/>
      </a:lt2>
      <a:accent1>
        <a:srgbClr val="4E63D9"/>
      </a:accent1>
      <a:accent2>
        <a:srgbClr val="76B8F4"/>
      </a:accent2>
      <a:accent3>
        <a:srgbClr val="99BF18"/>
      </a:accent3>
      <a:accent4>
        <a:srgbClr val="F3E400"/>
      </a:accent4>
      <a:accent5>
        <a:srgbClr val="FFFFFF"/>
      </a:accent5>
      <a:accent6>
        <a:srgbClr val="FFFFFF"/>
      </a:accent6>
      <a:hlink>
        <a:srgbClr val="2F33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3886</Words>
  <Application>WPS Presentation</Application>
  <PresentationFormat>On-screen Show (16:9)</PresentationFormat>
  <Paragraphs>221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SimSun</vt:lpstr>
      <vt:lpstr>Wingdings</vt:lpstr>
      <vt:lpstr>Arial</vt:lpstr>
      <vt:lpstr>Crete Round</vt:lpstr>
      <vt:lpstr>Arimo</vt:lpstr>
      <vt:lpstr>Times New Roman</vt:lpstr>
      <vt:lpstr>Calibri</vt:lpstr>
      <vt:lpstr>Cascadia Mono SemiBold</vt:lpstr>
      <vt:lpstr>Anaheim</vt:lpstr>
      <vt:lpstr>DengXian</vt:lpstr>
      <vt:lpstr>字魂创中黑</vt:lpstr>
      <vt:lpstr>Courier New</vt:lpstr>
      <vt:lpstr>Times New Roman</vt:lpstr>
      <vt:lpstr>Microsoft YaHei</vt:lpstr>
      <vt:lpstr>Arial Unicode MS</vt:lpstr>
      <vt:lpstr>Calibri Light</vt:lpstr>
      <vt:lpstr>Segoe Print</vt:lpstr>
      <vt:lpstr>Custom Design</vt:lpstr>
      <vt:lpstr>Online Marketplace Business Plan</vt:lpstr>
      <vt:lpstr>PowerPoint 演示文稿</vt:lpstr>
      <vt:lpstr>NỘI DUNG TRÌNH BÀY</vt:lpstr>
      <vt:lpstr>PowerPoint 演示文稿</vt:lpstr>
      <vt:lpstr>PowerPoint 演示文稿</vt:lpstr>
      <vt:lpstr>Mục tiêu của đề tài</vt:lpstr>
      <vt:lpstr>PowerPoint 演示文稿</vt:lpstr>
      <vt:lpstr>PowerPoint 演示文稿</vt:lpstr>
      <vt:lpstr>PowerPoint 演示文稿</vt:lpstr>
      <vt:lpstr>Cấu trúc mô hình NCF</vt:lpstr>
      <vt:lpstr>PowerPoint 演示文稿</vt:lpstr>
      <vt:lpstr>PowerPoint 演示文稿</vt:lpstr>
      <vt:lpstr>PowerPoint 演示文稿</vt:lpstr>
      <vt:lpstr>Chức năng ứng dụng người dùng</vt:lpstr>
      <vt:lpstr> Chức năng người bán</vt:lpstr>
      <vt:lpstr>Kết quả đạt được</vt:lpstr>
      <vt:lpstr>Hạn chế và hướng phát triển</vt:lpstr>
      <vt:lpstr>Tài liệu tham khảo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Lê Quốc Việt</cp:lastModifiedBy>
  <cp:revision>15</cp:revision>
  <dcterms:created xsi:type="dcterms:W3CDTF">2025-12-23T18:09:00Z</dcterms:created>
  <dcterms:modified xsi:type="dcterms:W3CDTF">2025-12-25T03:36:39Z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9B5C49969BBB4B92B97615983E133917_12</vt:lpwstr>
  </property>
  <property fmtid="{D5CDD505-2E9C-101B-9397-08002B2CF9AE}" pid="3" name="KSOProductBuildVer">
    <vt:lpwstr>1033-12.2.0.23196</vt:lpwstr>
  </property>
</Properties>
</file>